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7.xml" ContentType="application/inkml+xml"/>
  <Override PartName="/ppt/ink/ink8.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 id="2147483670" r:id="rId5"/>
  </p:sldMasterIdLst>
  <p:notesMasterIdLst>
    <p:notesMasterId r:id="rId29"/>
  </p:notesMasterIdLst>
  <p:handoutMasterIdLst>
    <p:handoutMasterId r:id="rId30"/>
  </p:handoutMasterIdLst>
  <p:sldIdLst>
    <p:sldId id="256" r:id="rId6"/>
    <p:sldId id="347" r:id="rId7"/>
    <p:sldId id="374" r:id="rId8"/>
    <p:sldId id="368" r:id="rId9"/>
    <p:sldId id="371" r:id="rId10"/>
    <p:sldId id="350" r:id="rId11"/>
    <p:sldId id="349" r:id="rId12"/>
    <p:sldId id="363" r:id="rId13"/>
    <p:sldId id="360" r:id="rId14"/>
    <p:sldId id="361" r:id="rId15"/>
    <p:sldId id="369" r:id="rId16"/>
    <p:sldId id="365" r:id="rId17"/>
    <p:sldId id="362" r:id="rId18"/>
    <p:sldId id="366" r:id="rId19"/>
    <p:sldId id="364" r:id="rId20"/>
    <p:sldId id="367" r:id="rId21"/>
    <p:sldId id="370" r:id="rId22"/>
    <p:sldId id="352" r:id="rId23"/>
    <p:sldId id="353" r:id="rId24"/>
    <p:sldId id="354" r:id="rId25"/>
    <p:sldId id="355" r:id="rId26"/>
    <p:sldId id="373" r:id="rId27"/>
    <p:sldId id="372" r:id="rId28"/>
  </p:sldIdLst>
  <p:sldSz cx="12192000" cy="6858000"/>
  <p:notesSz cx="6858000" cy="9144000"/>
  <p:embeddedFontLst>
    <p:embeddedFont>
      <p:font typeface="Bodoni MT" panose="02070603080606020203" pitchFamily="18" charset="0"/>
      <p:regular r:id="rId31"/>
      <p:bold r:id="rId32"/>
      <p:italic r:id="rId33"/>
      <p:boldItalic r:id="rId34"/>
    </p:embeddedFont>
    <p:embeddedFont>
      <p:font typeface="Cambria Math" panose="02040503050406030204" pitchFamily="18" charset="0"/>
      <p:regular r:id="rId35"/>
    </p:embeddedFont>
    <p:embeddedFont>
      <p:font typeface="Fira Sans" panose="020B0503050000020004" pitchFamily="34" charset="0"/>
      <p:regular r:id="rId36"/>
      <p:bold r:id="rId37"/>
      <p:italic r:id="rId38"/>
      <p:boldItalic r:id="rId39"/>
    </p:embeddedFont>
    <p:embeddedFont>
      <p:font typeface="Fira Sans Medium" panose="020B0603050000020004" pitchFamily="34" charset="0"/>
      <p:regular r:id="rId40"/>
      <p:italic r:id="rId41"/>
    </p:embeddedFont>
    <p:embeddedFont>
      <p:font typeface="Poppins Black" panose="00000A00000000000000" pitchFamily="2" charset="0"/>
      <p:bold r:id="rId42"/>
      <p:boldItalic r:id="rId43"/>
    </p:embeddedFont>
    <p:embeddedFont>
      <p:font typeface="Roboto Slab" pitchFamily="2" charset="0"/>
      <p:regular r:id="rId44"/>
      <p:bold r:id="rId45"/>
    </p:embeddedFont>
    <p:embeddedFont>
      <p:font typeface="Verdana" panose="020B0604030504040204" pitchFamily="34" charset="0"/>
      <p:regular r:id="rId46"/>
      <p:bold r:id="rId47"/>
      <p:italic r:id="rId48"/>
      <p:boldItalic r:id="rId49"/>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43B62A8F-6A7C-4783-A1FD-5B43F5363317}">
          <p14:sldIdLst>
            <p14:sldId id="256"/>
            <p14:sldId id="347"/>
            <p14:sldId id="374"/>
            <p14:sldId id="368"/>
            <p14:sldId id="371"/>
            <p14:sldId id="350"/>
            <p14:sldId id="349"/>
            <p14:sldId id="363"/>
            <p14:sldId id="360"/>
            <p14:sldId id="361"/>
            <p14:sldId id="369"/>
            <p14:sldId id="365"/>
            <p14:sldId id="362"/>
            <p14:sldId id="366"/>
            <p14:sldId id="364"/>
            <p14:sldId id="367"/>
            <p14:sldId id="370"/>
            <p14:sldId id="352"/>
            <p14:sldId id="353"/>
            <p14:sldId id="354"/>
            <p14:sldId id="355"/>
            <p14:sldId id="373"/>
            <p14:sldId id="37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677"/>
    <a:srgbClr val="C8E7FE"/>
    <a:srgbClr val="FFFFFF"/>
    <a:srgbClr val="03803B"/>
    <a:srgbClr val="001160"/>
    <a:srgbClr val="1A9BFC"/>
    <a:srgbClr val="79B0E3"/>
    <a:srgbClr val="7AB0E3"/>
    <a:srgbClr val="D1EBFE"/>
    <a:srgbClr val="799B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2FF67C-96BA-4E2F-BD02-2D0EDC8D4E53}" v="1096" dt="2024-07-24T12:03:11.029"/>
    <p1510:client id="{BB8F778F-6453-1470-18B6-F07807535149}" v="104" dt="2024-07-24T09:21:09.988"/>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1339" autoAdjust="0"/>
  </p:normalViewPr>
  <p:slideViewPr>
    <p:cSldViewPr snapToGrid="0">
      <p:cViewPr varScale="1">
        <p:scale>
          <a:sx n="63" d="100"/>
          <a:sy n="63" d="100"/>
        </p:scale>
        <p:origin x="780" y="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9.fntdata"/><Relationship Id="rId21" Type="http://schemas.openxmlformats.org/officeDocument/2006/relationships/slide" Target="slides/slide16.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notesMaster" Target="notesMasters/notesMaster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5.xml"/><Relationship Id="rId41" Type="http://schemas.openxmlformats.org/officeDocument/2006/relationships/font" Target="fonts/font11.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6.fntdata"/><Relationship Id="rId49" Type="http://schemas.openxmlformats.org/officeDocument/2006/relationships/font" Target="fonts/font1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C66AF1DC-7F49-A24C-8A1B-166E2ED790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8AA33C56-A2D5-4E4E-827E-71DE8DB5A9F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921843-FA6A-4220-89EC-69E69102D344}" type="datetime1">
              <a:rPr lang="it-IT" smtClean="0"/>
              <a:t>25/07/2024</a:t>
            </a:fld>
            <a:endParaRPr lang="it-IT"/>
          </a:p>
        </p:txBody>
      </p:sp>
      <p:sp>
        <p:nvSpPr>
          <p:cNvPr id="4" name="Segnaposto piè di pagina 3">
            <a:extLst>
              <a:ext uri="{FF2B5EF4-FFF2-40B4-BE49-F238E27FC236}">
                <a16:creationId xmlns:a16="http://schemas.microsoft.com/office/drawing/2014/main" id="{79AEF9E9-A1D0-864D-B9C9-A16B879811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it-IT"/>
              <a:t>Basso Alessandro e Perasso Bianca</a:t>
            </a:r>
          </a:p>
        </p:txBody>
      </p:sp>
      <p:sp>
        <p:nvSpPr>
          <p:cNvPr id="5" name="Segnaposto numero diapositiva 4">
            <a:extLst>
              <a:ext uri="{FF2B5EF4-FFF2-40B4-BE49-F238E27FC236}">
                <a16:creationId xmlns:a16="http://schemas.microsoft.com/office/drawing/2014/main" id="{C8CA1F14-2160-8D4F-920A-A24F059F8B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801598-FC98-3F4F-AF67-3E41A8697326}" type="slidenum">
              <a:rPr lang="it-IT" smtClean="0"/>
              <a:t>‹N›</a:t>
            </a:fld>
            <a:endParaRPr lang="it-IT"/>
          </a:p>
        </p:txBody>
      </p:sp>
    </p:spTree>
    <p:extLst>
      <p:ext uri="{BB962C8B-B14F-4D97-AF65-F5344CB8AC3E}">
        <p14:creationId xmlns:p14="http://schemas.microsoft.com/office/powerpoint/2010/main" val="2328583051"/>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2T15:58:06.126"/>
    </inkml:context>
    <inkml:brush xml:id="br0">
      <inkml:brushProperty name="width" value="0.1" units="cm"/>
      <inkml:brushProperty name="height" value="0.1" units="cm"/>
      <inkml:brushProperty name="color" value="#FFFFFF"/>
    </inkml:brush>
  </inkml:definitions>
  <inkml:trace contextRef="#ctx0" brushRef="#br0">145 199 24575,'17'282'0,"-2"-88"0,-15-191 0,1 2 0,-1 0 0,0 0 0,0 0 0,0 0 0,-1-1 0,-1 9 0,2-13 0,-1 0 0,1 0 0,0 0 0,0 0 0,0 0 0,0 0 0,0 0 0,0 0 0,0 0 0,0 0 0,-1 0 0,1 0 0,0 0 0,0 0 0,0 0 0,0 0 0,0 0 0,0 0 0,0 0 0,-1 0 0,1 0 0,0 0 0,0 0 0,0 0 0,0 0 0,0 0 0,0 0 0,0 0 0,0 0 0,0 0 0,-1-1 0,1 1 0,0 0 0,0 0 0,0 0 0,0 0 0,0 0 0,0 0 0,0 0 0,0 0 0,0-1 0,0 1 0,0 0 0,0 0 0,0 0 0,0 0 0,0 0 0,0 0 0,0 0 0,0-1 0,0 1 0,0 0 0,0 0 0,0 0 0,0 0 0,0 0 0,0 0 0,0 0 0,0-1 0,-2-9 0,-6-50 0,3 8 0,-2 0 0,-28-97 0,33 145 0,-7-18 0,3 17 0,-1 14 0,3 4 0,0 1 0,2-1 0,-1 0 0,2 1 0,0 0 0,0-1 0,2 16 0,-2 30 0,-3-41 0,0-27 0,-3-33 0,5-64 0,3 63 0,-3 0 0,-1 0 0,-1 0 0,-16-61 0,18 100 0,0 5 0,0 12 0,1 22 0,8 187 0,4 455 0,-12-658 0,2-8 0,-1-1 0,-1 1 0,0 0 0,-4 16 0,5-27 0,0 1 0,0-1 0,0 0 0,0 0 0,0 0 0,0 0 0,0 1 0,0-1 0,0 0 0,0 0 0,0 0 0,0 1 0,0-1 0,0 0 0,-1 0 0,1 0 0,0 0 0,0 1 0,0-1 0,0 0 0,0 0 0,0 0 0,0 0 0,-1 1 0,1-1 0,0 0 0,0 0 0,0 0 0,0 0 0,-1 0 0,1 0 0,0 0 0,0 0 0,0 0 0,0 0 0,-1 0 0,1 1 0,0-1 0,0 0 0,0 0 0,-1 0 0,1 0 0,0 0 0,0 0 0,0-1 0,-1 1 0,-5-10 0,-2-16 0,1-46 0,2-1 0,7-109 0,-1 147 0,8-85 0,30-144 0,-6 60 0,-31 180 0,-2 18 0,0-1 0,1 1 0,0 0 0,0-1 0,0 1 0,1 0 0,0 0 0,5-12 0,-7 18 0,1 0 0,-1-1 0,0 1 0,0 0 0,1 0 0,-1 0 0,0-1 0,0 1 0,1 0 0,-1 0 0,0 0 0,1 0 0,-1 0 0,0 0 0,1-1 0,-1 1 0,0 0 0,1 0 0,-1 0 0,0 0 0,1 0 0,-1 0 0,0 0 0,1 0 0,-1 0 0,0 1 0,0-1 0,1 0 0,-1 0 0,0 0 0,1 0 0,-1 0 0,0 0 0,1 1 0,-1-1 0,0 0 0,0 0 0,1 1 0,-1-1 0,0 0 0,0 0 0,0 1 0,1-1 0,-1 0 0,0 0 0,0 1 0,0-1 0,0 0 0,0 1 0,0-1 0,1 0 0,-1 1 0,8 17 0,0 10 0,-1 1 0,-1-1 0,-2 1 0,1 46 0,-1-22 0,-3-16 0,-1-25 0,0 0 0,1 1 0,1-1 0,3 14 0,-5-26 0,0 0 0,0 0 0,0 0 0,0-1 0,0 1 0,1 0 0,-1 0 0,0 0 0,0 0 0,0 0 0,0 0 0,0 0 0,0 0 0,0 0 0,0 0 0,0 0 0,0 0 0,1 0 0,-1 0 0,0 0 0,0 0 0,0 0 0,0 0 0,0 0 0,0 0 0,0 0 0,0 0 0,1 0 0,-1 0 0,0 0 0,0 0 0,0 0 0,0 0 0,0 0 0,0 0 0,0 0 0,0 0 0,0 0 0,0 0 0,1 0 0,-1 0 0,0 0 0,0 0 0,0 0 0,0 1 0,0-1 0,0 0 0,0 0 0,0 0 0,0 0 0,0 0 0,0 0 0,0 0 0,0 0 0,0 0 0,0 1 0,0-1 0,0 0 0,0 0 0,0 0 0,0 0 0,0 0 0,0 0 0,4-13 0,1-20 0,-3-184 0,-2 190 0,11 64 0,-2-11 0,75 391 0,-73-350 0,-9-59 0,4 27 0,-6-27 0,-2-19 0,-14-62 0,-2-17 0,-58-170 0,72 248 0,1 1 0,0 0 0,1-1 0,0 1 0,0-19 0,4-62 0,0 43 0,-1 45 0,0 4 0,4 11 0,2 17 0,-7-27 0,1 2 0,-1 0 0,0-1 0,1 1 0,-1 0 0,0 0 0,0 0 0,0 0 0,-1 0 0,1 0 0,-1-1 0,1 1 0,-3 5 0,2-9 0,1 0 0,-1 0 0,0 0 0,1 0 0,-1 0 0,1 0 0,-1 0 0,1 0 0,0 0 0,-1-1 0,1 1 0,0 0 0,0-2 0,-4-34 0,2-1 0,3-59 0,3 87 0,1 12 0,7 15 0,3 25 0,-1 0 0,-1 1 0,5 46 0,-15-74 0,1 15 0,-2-26 0,-2-17 0,0-57 0,-2-54 0,2 122-52,0 1-1,0-1 1,0 1-1,0-1 1,0 1-1,-1-1 1,1 1-1,0 0 1,-1-1-1,1 1 1,-1-1-1,1 1 1,-1 0-1,0 0 1,1-1-1,-1 1 1,0 0-1,0 0 1,0 0-1,0 0 0,0 0 1,0 0-1,0 0 1,0 0-1,-3-1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2T15:58:09.692"/>
    </inkml:context>
    <inkml:brush xml:id="br0">
      <inkml:brushProperty name="width" value="0.1" units="cm"/>
      <inkml:brushProperty name="height" value="0.1" units="cm"/>
      <inkml:brushProperty name="color" value="#FFFFFF"/>
    </inkml:brush>
  </inkml:definitions>
  <inkml:trace contextRef="#ctx0" brushRef="#br0">72 169 24575,'0'21'0,"-1"30"0,1-48 0,-1 1 0,1-1 0,-1 1 0,0-1 0,0 0 0,0 1 0,-1-1 0,1 0 0,-1 0 0,0 0 0,-3 4 0,5-6 0,0-1 0,0 0 0,0 0 0,-1 1 0,1-1 0,0 0 0,0 0 0,0 0 0,-1 1 0,1-1 0,0 0 0,0 0 0,-1 0 0,1 0 0,0 0 0,0 0 0,-1 1 0,1-1 0,0 0 0,-1 0 0,1 0 0,0 0 0,0 0 0,-1 0 0,1 0 0,0 0 0,0 0 0,-1 0 0,1 0 0,0-1 0,-1 1 0,1 0 0,-1 0 0,-6-10 0,-2-18 0,8 24 0,-23-101 0,21 153 0,3-35 0,-1-7 0,1 0 0,0 0 0,1-1 0,-1 1 0,1 0 0,2 7 0,-3-13 0,0 1 0,0-1 0,0 0 0,0 1 0,1-1 0,-1 1 0,0-1 0,0 0 0,0 1 0,1-1 0,-1 0 0,0 1 0,1-1 0,-1 0 0,0 1 0,1-1 0,-1 0 0,0 1 0,1-1 0,-1 0 0,0 0 0,1 0 0,-1 1 0,1-1 0,-1 0 0,0 0 0,1 0 0,-1 0 0,2 0 0,9-7 0,5-20 0,-8 6 0,-2 0 0,-1 0 0,0-1 0,-2 1 0,2-31 0,-5 49 0,4-15 0,-4 18 0,1 0 0,-1 0 0,0 0 0,0 0 0,0 0 0,0 0 0,1 0 0,-1 0 0,0 0 0,0 0 0,0 0 0,1 0 0,-1 0 0,0 0 0,0 0 0,0 0 0,0 0 0,1 0 0,-1 0 0,0 0 0,0 0 0,0 0 0,0 0 0,1 0 0,-1 1 0,0-1 0,0 0 0,0 0 0,0 0 0,0 0 0,1 0 0,-1 0 0,0 1 0,0-1 0,0 0 0,0 0 0,0 0 0,0 0 0,0 1 0,0-1 0,1 0 0,11 31 0,-11-29 0,13 38 0,-3 0 0,9 53 0,-20-91 0,1 0 0,-1 1 0,1-1 0,-1 0 0,1 0 0,0 0 0,0 0 0,0 0 0,0 0 0,0 0 0,0 0 0,1 0 0,-1 0 0,3 1 0,-4-2 0,0-1 0,1 0 0,-1 1 0,1-1 0,-1 0 0,1 0 0,-1 0 0,1 1 0,0-1 0,-1 0 0,1 0 0,-1 0 0,1 0 0,-1 0 0,1 0 0,-1 0 0,1 0 0,0 0 0,-1 0 0,1 0 0,-1 0 0,1-1 0,1 0 0,-1 1 0,0-1 0,0 0 0,0 0 0,1 0 0,-1 0 0,0 0 0,0 0 0,-1 0 0,1 0 0,0 0 0,1-3 0,2-5 0,0 0 0,0 0 0,-1-1 0,0 1 0,0-1 0,-1 0 0,-1 0 0,1 0 0,-1-11 0,-1 3 0,-1-1 0,0 0 0,-8-36 0,8 51 0,-7-25 0,7 27 0,1 1 0,-1 0 0,1-1 0,-1 1 0,0 0 0,0 0 0,1-1 0,-1 1 0,0 0 0,0 0 0,0 0 0,0 0 0,0 0 0,0 0 0,0 0 0,-3-1 0,4 2 0,-1 0 0,1 0 0,-1 0 0,1 0 0,-1 1 0,1-1 0,-1 0 0,1 0 0,-1 0 0,1 0 0,-1 1 0,1-1 0,-1 0 0,1 0 0,0 1 0,-1-1 0,1 0 0,-1 1 0,1-1 0,0 0 0,-1 1 0,1-1 0,0 1 0,0-1 0,-1 1 0,1-1 0,0 1 0,0-1 0,0 0 0,0 1 0,-1-1 0,1 1 0,0-1 0,0 1 0,0 0 0,-4 21 0,4-21 0,-11 158 0,9-141 0,2-11 0,-1 0 0,1 0 0,-1 0 0,-1 0 0,1 0 0,-1 0 0,-1 0 0,1-1 0,-1 1 0,-5 8 0,8-15 0,0 1 0,-1 0 0,1-1 0,-1 1 0,0-1 0,1 1 0,-1 0 0,1-1 0,-1 1 0,0-1 0,0 1 0,1-1 0,-1 0 0,0 1 0,0-1 0,1 0 0,-1 0 0,0 1 0,0-1 0,0 0 0,1 0 0,-1 0 0,0 0 0,0 0 0,0 0 0,0 0 0,1 0 0,-1 0 0,0-1 0,-1 1 0,-20-17 0,20 15 0,2 2 0,0 0 0,0 0 0,0 0 0,0 0 0,-1 0 0,1-1 0,0 1 0,0 0 0,0 0 0,0 0 0,0 0 0,0 0 0,0 0 0,0 0 0,0 0 0,-1 0 0,1 0 0,0 0 0,0 0 0,0 0 0,0 0 0,0 0 0,0 0 0,-1 0 0,1 0 0,0 0 0,0 0 0,0 0 0,0 0 0,0 0 0,0 0 0,0 0 0,0 0 0,-1 0 0,1 0 0,0 0 0,0 0 0,0 0 0,0 1 0,0-1 0,0 0 0,0 0 0,0 0 0,0 0 0,-1 0 0,1 0 0,0 0 0,0 0 0,0 0 0,0 1 0,0-1 0,0 0 0,0 0 0,-2 11 0,2 15 0,0-25 0,0 9 0,-1-7 0,1-1 0,0 1 0,0 0 0,0-1 0,0 1 0,1-1 0,-1 1 0,1-1 0,-1 1 0,1-1 0,1 4 0,-2-6 0,0 0 0,0 0 0,1 0 0,-1 1 0,0-1 0,0 0 0,0 0 0,0 0 0,0 0 0,0 0 0,0 0 0,0 0 0,0 0 0,0 0 0,0 0 0,1 0 0,-1 0 0,0 0 0,0 0 0,0 0 0,0 0 0,0 0 0,0 0 0,0 0 0,0 0 0,0 0 0,1 0 0,-1 0 0,0 0 0,0 0 0,0 0 0,0 0 0,0 0 0,0 0 0,0 0 0,0 0 0,0 0 0,0 0 0,1 0 0,-1 0 0,0 0 0,0 0 0,0-1 0,0 1 0,0 0 0,0 0 0,0 0 0,0 0 0,0 0 0,0 0 0,0 0 0,0 0 0,0-1 0,4-7 0,0-12 0,0-106-854,-4 117 343,0-22-6315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2T15:57:16.870"/>
    </inkml:context>
    <inkml:brush xml:id="br0">
      <inkml:brushProperty name="width" value="0.1" units="cm"/>
      <inkml:brushProperty name="height" value="0.1" units="cm"/>
      <inkml:brushProperty name="color" value="#FFFFFF"/>
    </inkml:brush>
  </inkml:definitions>
  <inkml:trace contextRef="#ctx0" brushRef="#br0">164 590 24575,'-2'-25'0,"-2"0"0,0 0 0,-1 1 0,-2 0 0,-15-38 0,13 34 0,1 3 0,4 14 0,1-1 0,-1 1 0,-1 0 0,0 0 0,-13-19 0,18 30 0,0-1 0,0 1 0,0 0 0,0 0 0,0 0 0,0 0 0,0 0 0,0 0 0,0 0 0,0-1 0,0 1 0,0 0 0,-1 0 0,1 0 0,0 0 0,0 0 0,0 0 0,0 0 0,0 0 0,0 0 0,0 0 0,-1-1 0,1 1 0,0 0 0,0 0 0,0 0 0,0 0 0,0 0 0,0 0 0,-1 0 0,1 0 0,0 0 0,0 0 0,0 0 0,0 0 0,0 0 0,0 0 0,-1 0 0,1 0 0,0 1 0,0-1 0,0 0 0,0 0 0,0 0 0,0 0 0,0 0 0,-1 0 0,1 0 0,0 0 0,0 0 0,0 0 0,0 0 0,0 1 0,0-1 0,0 0 0,0 0 0,0 0 0,0 0 0,0 0 0,-1 1 0,-1 12 0,4 15 0,13 37 0,-10-50 0,0 1 0,-2 0 0,0-1 0,-1 1 0,0 26 0,-2-41 0,0 0 0,0 0 0,0-1 0,0 1 0,0 0 0,0 0 0,0 0 0,0-1 0,0 1 0,-1 0 0,1 0 0,0-1 0,-1 1 0,1 0 0,0-1 0,-1 1 0,1 0 0,-1-1 0,1 1 0,-1-1 0,1 1 0,-1 0 0,1-1 0,-2 1 0,1-1 0,0 0 0,0 0 0,1 0 0,-1 0 0,0 0 0,0 0 0,0 0 0,0 0 0,1 0 0,-1 0 0,0-1 0,0 1 0,0 0 0,1-1 0,-1 1 0,0-1 0,1 1 0,-2-1 0,-2-2 0,0-1 0,1 1 0,-1 0 0,1-1 0,0 0 0,-4-6 0,-33-85 0,51 141 0,95 274 0,-72-208 0,-30-94 0,-7-23 0,-11-31 0,-7-34 0,-22-137 0,10-80 0,23 184 0,9 97 0,0-9 0,3 13 0,3 8 0,23 44 0,-1 2 0,-3 0 0,26 83 0,27 170 0,-74-294 0,-5-28 0,0 7 0,-9-84 0,2-128 0,21-93 0,-11 305 0,0-11 0,7-35 0,-8 56 0,0 0 0,0-1 0,0 1 0,0-1 0,0 1 0,0 0 0,0-1 0,0 1 0,0 0 0,0-1 0,0 1 0,1-1 0,-1 1 0,0 0 0,0-1 0,0 1 0,0 0 0,1-1 0,-1 1 0,0 0 0,0 0 0,1-1 0,-1 1 0,0 0 0,1 0 0,-1-1 0,0 1 0,1 0 0,-1 0 0,0 0 0,1-1 0,-1 1 0,1 0 0,7 11 0,3 24 0,0 17 0,-2 0 0,2 62 0,-6 108 0,-5-161 0,1-29 0,0-13 0,-1 0 0,-4 28 0,-1-33 0,-1-20 0,-2-22 0,1-15 0,-1-77 0,8 119 0,-1 0 0,1 1 0,0-1 0,0 0 0,0 1 0,0-1 0,0 0 0,1 0 0,-1 1 0,0-1 0,0 0 0,0 1 0,1-1 0,-1 0 0,0 1 0,1-1 0,-1 0 0,1 0 0,6 6 0,7 21 0,-13-24 0,4 8 0,-1 0 0,-1 1 0,1-1 0,-2 1 0,1-1 0,0 19 0,-3-29-44,1 1 0,-1-1 0,0 1 0,0-1 0,0 1 0,0-1 0,0 0 0,-1 1 0,1-1 0,0 1 0,0-1 0,0 1 0,0-1 0,0 1 0,-1-1 0,1 0 0,0 1 0,0-1-1,-1 1 1,1-1 0,0 0 0,0 1 0,-1-1 0,1 0 0,0 0 0,-1 1 0,1-1 0,-1 0 0,1 0 0,-1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2T15:57:25.614"/>
    </inkml:context>
    <inkml:brush xml:id="br0">
      <inkml:brushProperty name="width" value="0.1" units="cm"/>
      <inkml:brushProperty name="height" value="0.1" units="cm"/>
      <inkml:brushProperty name="color" value="#FFFFFF"/>
    </inkml:brush>
  </inkml:definitions>
  <inkml:trace contextRef="#ctx0" brushRef="#br0">183 336 24575,'0'244'0,"-24"-268"0,20 20 0,0-1 0,0 1 0,0 1 0,0-1 0,-1 0 0,1 1 0,-1 0 0,0 0 0,0 1 0,-9-4 0,13 5 0,-1 1 0,1-1 0,-1 1 0,1-1 0,-1 1 0,1 0 0,-1 0 0,1 0 0,-1 0 0,0 0 0,1 0 0,-1 1 0,1-1 0,-1 0 0,1 1 0,-1-1 0,1 1 0,0-1 0,-1 1 0,1 0 0,0 0 0,-1-1 0,1 1 0,0 0 0,0 0 0,0 0 0,0 1 0,0-1 0,0 0 0,0 0 0,0 0 0,0 1 0,0-1 0,1 0 0,-1 1 0,1-1 0,-1 1 0,1-1 0,-1 1 0,1-1 0,0 1 0,0 2 0,-4 26 0,2-1 0,1 1 0,3 37 0,0-14 0,-19-334 0,4 109 0,-6-95 0,20 253 0,5 26 0,9 34 0,-14-43 0,22 86 0,-4 0 0,10 126 0,-29-215 0,0 1 0,0-1 0,0 1 0,0-1 0,0 1 0,0-1 0,0 1 0,0-1 0,0 1 0,0-1 0,0 1 0,0-1 0,0 1 0,0-1 0,1 0 0,-1 1 0,0-1 0,0 1 0,1-1 0,-1 1 0,0-1 0,1 0 0,-1 1 0,0-1 0,1 1 0,-1-1 0,0 0 0,1 0 0,0 1 0,8-12 0,4-25 0,-11 25 0,0 0 0,-1 0 0,0 0 0,-1-21 0,1-8 0,3 28 0,2 14 0,5 21 0,16 93 0,-10-33 0,-11-68 0,-6-15 0,0 0 0,1 0 0,-1 0 0,0 0 0,0 0 0,0 0 0,0 0 0,1 0 0,-1 0 0,0 0 0,0-1 0,0 1 0,0 0 0,1 0 0,-1 0 0,0 0 0,0 0 0,0 0 0,0 0 0,0 0 0,1-1 0,-1 1 0,0 0 0,0 0 0,0 0 0,0 0 0,0 0 0,0-1 0,0 1 0,0 0 0,0 0 0,0 0 0,0 0 0,0-1 0,0 1 0,0 0 0,0 0 0,0 0 0,0-1 0,4-28 0,-8-44 0,0 6 0,4 66 0,0 1 0,-1 0 0,1 0 0,0-1 0,0 1 0,0 0 0,0 0 0,0-1 0,0 1 0,0 0 0,0 0 0,0-1 0,0 1 0,0 0 0,0-1 0,0 1 0,0 0 0,0 0 0,0-1 0,0 1 0,0 0 0,1 0 0,-1-1 0,0 1 0,0 0 0,0 0 0,0 0 0,1-1 0,-1 1 0,0 0 0,0 0 0,0 0 0,1-1 0,-1 1 0,0 0 0,0 0 0,0 0 0,1 0 0,-1 0 0,0-1 0,8 11 0,6 20 0,20 77 0,-14-41 0,-20-65 0,0-1 0,0 0 0,0 1 0,0-1 0,0 0 0,0 0 0,0 1 0,0-1 0,0 0 0,0 1 0,0-1 0,0 0 0,0 1 0,0-1 0,0 0 0,0 0 0,1 1 0,-1-1 0,0 0 0,0 0 0,0 1 0,0-1 0,1 0 0,-1 0 0,0 0 0,0 1 0,1-1 0,-1 0 0,0 0 0,0 0 0,1 0 0,-1 0 0,0 1 0,1-1 0,-1 0 0,0 0 0,0 0 0,1 0 0,-1 0 0,1 0 0,4-13 0,-1-24 0,-4 7 0,-1 0 0,-1 0 0,-2 0 0,-1 1 0,-11-38 0,15 64 0,1 4 0,2 14 0,7 22 0,10 39 0,-32-194 0,-17-184 0,31 278 0,3 17 0,4 14 0,-2 2 0,0 0 0,-1 1 0,-1 0 0,1 0 0,2 12 0,14 59 0,-16-56 0,46 215 0,-12-48 0,-31-165 0,-4-22 0,-1-16 0,-3-33 0,-11-87 0,6 91 0,2 1 0,3-79 0,-1 117 0,1 1 0,0-1 0,0 1 0,0-1 0,0 1 0,0-1 0,1 0 0,-1 1 0,0-1 0,0 1 0,0-1 0,0 1 0,0-1 0,1 1 0,-1-1 0,0 1 0,1-1 0,-1 1 0,0-1 0,1 1 0,-1 0 0,0-1 0,1 1 0,-1-1 0,1 1 0,-1 0 0,1-1 0,0 1 0,0 0 0,-1 0 0,1 1 0,0-1 0,-1 0 0,1 0 0,0 1 0,-1-1 0,1 1 0,-1-1 0,1 0 0,0 1 0,-1-1 0,1 1 0,-1-1 0,1 1 0,0 1 0,2 2 0,0 0 0,0 0 0,-1 1 0,5 8 0,-5-7 0,-1-1 0,1 0 0,-1 0 0,0 1 0,-1-1 0,1 0 0,-1 1 0,0-1 0,0 1 0,-1-1 0,1 1 0,-3 5 0,3-11 0,0 1 0,0-1 0,0 0 0,0 0 0,0 0 0,0 1 0,0-1 0,0 0 0,0 0 0,0 0 0,-1 1 0,1-1 0,0 0 0,0 0 0,0 0 0,0 0 0,0 1 0,0-1 0,-1 0 0,1 0 0,0 0 0,0 0 0,0 0 0,0 0 0,-1 1 0,1-1 0,0 0 0,0 0 0,0 0 0,-1 0 0,1 0 0,0 0 0,0 0 0,0 0 0,-1 0 0,1 0 0,0 0 0,0 0 0,0 0 0,-1 0 0,1 0 0,0 0 0,-7-10 0,-2-15 0,8 24 0,-26-87 0,27 77 0,5 12 0,9 15 0,6 26-1365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2T15:57:29.451"/>
    </inkml:context>
    <inkml:brush xml:id="br0">
      <inkml:brushProperty name="width" value="0.1" units="cm"/>
      <inkml:brushProperty name="height" value="0.1" units="cm"/>
      <inkml:brushProperty name="color" value="#FFFFFF"/>
    </inkml:brush>
  </inkml:definitions>
  <inkml:trace contextRef="#ctx0" brushRef="#br0">72 133 24575,'3'67'0,"20"111"0,-10-91 0,-11-69 0,-6-23 0,-6-28 0,5 11 0,-2-14 0,-3-1 0,0 2 0,-3 0 0,-28-58 0,41 93 0,0 0 0,0-1 0,0 1 0,0 0 0,0-1 0,0 1 0,0 0 0,-1 0 0,1-1 0,0 1 0,0 0 0,0 0 0,0-1 0,0 1 0,-1 0 0,1 0 0,0-1 0,0 1 0,-1 0 0,1 0 0,0 0 0,0 0 0,-1-1 0,1 1 0,0 0 0,0 0 0,-1 0 0,1 0 0,0 0 0,-1 0 0,1 0 0,0 0 0,0 0 0,-1 0 0,1 0 0,0 0 0,-1 0 0,1 0 0,-4 13 0,4 29 0,0-36 0,0 37 0,0-36 0,0-27 0,-1-50 0,3-78 0,-3 147 0,1 1 0,0-1 0,0 1 0,0-1 0,1 0 0,-1 1 0,0-1 0,0 1 0,0-1 0,0 0 0,1 1 0,-1-1 0,0 1 0,0-1 0,1 1 0,-1-1 0,0 1 0,1-1 0,-1 1 0,1-1 0,8 4 0,6 18 0,-3 7 0,-2 1 0,0-1 0,-2 1 0,-2 1 0,6 49 0,-13-58 0,1-21 0,-1 0 0,1 0 0,0 0 0,-1 0 0,1 0 0,0 0 0,-1 0 0,1 0 0,0 0 0,-1-1 0,1 1 0,0 0 0,0 0 0,-1 0 0,1-1 0,0 1 0,0 0 0,-1 0 0,1-1 0,0 1 0,0 0 0,0 0 0,-1-1 0,1 1 0,0 0 0,0 0 0,0-1 0,0 1 0,0 0 0,0-1 0,0 0 0,-19-43 0,17 37 0,-9-18 0,5 11 0,1 1 0,-6-21 0,11 34 0,0 0 0,0-1 0,-1 1 0,1 0 0,0-1 0,0 1 0,0 0 0,0-1 0,0 1 0,0 0 0,0-1 0,0 1 0,0 0 0,0 0 0,0-1 0,0 1 0,0 0 0,0-1 0,0 1 0,0 0 0,1-1 0,-1 1 0,0 0 0,0 0 0,0-1 0,0 1 0,1 0 0,-1 0 0,0-1 0,0 1 0,9 4 0,7 13 0,-9-8 0,-1 1 0,-1 0 0,0 1 0,0-1 0,-1 1 0,0 0 0,2 14 0,0 6 0,3 44 0,-6-57 0,1-25 0,2-28 0,-6 10 0,-1 0 0,-2 0 0,0 1 0,-10-37 0,1 37 0,10 20 0,8 16 0,6 11 0,19 42 0,-28-55 0,0 0 0,0 1 0,-1-1 0,0 1 0,0-1 0,-2 1 0,1 12 0,-5-8 0,4-15 0,0 0 0,-1 0 0,1 0 0,0 0 0,0 0 0,-1 0 0,1 0 0,0 0 0,0 0 0,-1 0 0,1 0 0,0 0 0,0 0 0,-1 0 0,1 0 0,0 0 0,0 0 0,-1 0 0,1 0 0,0 0 0,0-1 0,0 1 0,-1 0 0,1 0 0,0 0 0,0 0 0,0-1 0,0 1 0,-1 0 0,1 0 0,0 0 0,0-1 0,-14-25 0,-48-208 0,52 190 0,7 30 0,0 5 0,1-1 0,1 1 0,-1-15 0,2 24 0,-1 0 0,1 0 0,0-1 0,0 1 0,0 0 0,0 0 0,0 0 0,0-1 0,0 1 0,0 0 0,0 0 0,0 0 0,0 0 0,0-1 0,0 1 0,0 0 0,0 0 0,0 0 0,0-1 0,0 1 0,1 0 0,-1 0 0,0 0 0,0 0 0,0-1 0,0 1 0,0 0 0,0 0 0,0 0 0,1 0 0,-1 0 0,0 0 0,0-1 0,0 1 0,0 0 0,1 0 0,-1 0 0,0 0 0,0 0 0,0 0 0,0 0 0,1 0 0,-1 0 0,0 0 0,0 0 0,9 7 0,5 14 0,-5-2 0,-1 1 0,-1-1 0,-1 1 0,0 1 0,4 34 0,-10-55 0,0 0 0,0 0 0,0 0 0,0 0 0,0 0 0,1 1 0,-1-1 0,0 0 0,0 0 0,0 0 0,0 0 0,0 0 0,0 0 0,1 0 0,-1 0 0,0 0 0,0 0 0,0 0 0,0 0 0,0 0 0,0 0 0,1-1 0,-1 1 0,0 0 0,0 0 0,0 0 0,0 0 0,0 0 0,0 0 0,0 0 0,1 0 0,-1 0 0,0 0 0,0 0 0,0 0 0,0-1 0,0 1 0,0 0 0,0 0 0,0 0 0,0 0 0,0 0 0,0 0 0,0-1 0,0 1 0,0 0 0,0 0 0,0 0 0,0 0 0,0 0 0,0 0 0,0-1 0,0 1 0,0 0 0,0 0 0,0 0 0,0 0 0,0 0 0,0 0 0,0-1 0,8 18 0,-3 2-455,-2 0 0,3 37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2T15:57:43.630"/>
    </inkml:context>
    <inkml:brush xml:id="br0">
      <inkml:brushProperty name="width" value="0.1" units="cm"/>
      <inkml:brushProperty name="height" value="0.1" units="cm"/>
      <inkml:brushProperty name="color" value="#FFFFFF"/>
    </inkml:brush>
  </inkml:definitions>
  <inkml:trace contextRef="#ctx0" brushRef="#br0">167 389 24575,'0'0'0,"-35"-10"0,32 10 0,1-1 0,0 1 0,0-1 0,-1 1 0,1 0 0,0 0 0,-1 0 0,1 0 0,0 1 0,-1-1 0,1 0 0,-5 3 0,7-3 0,-1 1 0,0 0 0,0 0 0,1-1 0,-1 1 0,0 0 0,1 0 0,-1 0 0,1 0 0,0 0 0,-1 0 0,1 0 0,0 0 0,-1 0 0,1 0 0,0 0 0,0 2 0,-1 24 0,1-13 0,-23 126 0,3-35 0,20-105 0,0 1 0,0 0 0,0-1 0,-1 1 0,1-1 0,0 1 0,0 0 0,0-1 0,0 1 0,0 0 0,0-1 0,0 1 0,1-1 0,-1 1 0,0 0 0,0-1 0,0 1 0,1-1 0,-1 1 0,1 0 0,6-6 0,8-20 0,-9 12 0,-2 0 0,0-1 0,0 1 0,-2-1 0,3-22 0,-2-71 0,-3 89 0,0 14 0,0-16 0,0 0 0,-5-20 0,5 35 0,-1 1 0,0-1 0,0 1 0,0-1 0,-1 1 0,0-1 0,0 1 0,0 0 0,0 0 0,-1 0 0,1 0 0,-1 1 0,0-1 0,-6-6 0,8 10 0,0-1 0,0 0 0,0 0 0,1 1 0,-1-1 0,0 1 0,0-1 0,0 1 0,0-1 0,0 1 0,0-1 0,0 1 0,0 0 0,-1-1 0,1 1 0,0 0 0,0 0 0,0 0 0,0 0 0,0 0 0,0 0 0,0 0 0,0 1 0,-1-1 0,1 0 0,0 0 0,0 1 0,0-1 0,0 1 0,0-1 0,0 1 0,0-1 0,1 1 0,-1 0 0,0 0 0,0-1 0,0 1 0,0 0 0,1 0 0,-1 0 0,0 0 0,1 0 0,-1 0 0,1-1 0,-1 2 0,1-1 0,0 0 0,-1 0 0,1 0 0,0 0 0,0 0 0,-1 0 0,1 0 0,0 0 0,0 2 0,-8 178 0,5-146 0,3-96 0,-1 17 0,1 31 0,0 13 0,0 0 0,0 0 0,0 1 0,0-1 0,0 0 0,1 0 0,-1 0 0,0 0 0,0 0 0,0 0 0,0 0 0,0 0 0,0 0 0,0 0 0,0 0 0,0 0 0,0 0 0,0 0 0,0 0 0,0 0 0,0 0 0,0 0 0,0 0 0,0 0 0,0 0 0,1 0 0,-1 0 0,0 0 0,0-1 0,0 1 0,0 0 0,0 0 0,0 0 0,0 0 0,0 0 0,0 0 0,0 0 0,0 0 0,0 0 0,0 0 0,0 0 0,0 0 0,0 0 0,0 0 0,0 0 0,0 0 0,0 0 0,0 0 0,85 209 0,23 51 0,-95-238 0,-7-20 0,-2-13 0,-2-18 0,-2 1 0,-1-1 0,-6-37 0,0-1 0,-7-234 0,15 224 0,20-146 0,-19 211 0,-2 8 0,0 0 0,0 0 0,1 0 0,0 0 0,0 0 0,0 0 0,0 1 0,1-1 0,-1 0 0,1 1 0,0-1 0,3-4 0,-4 8 0,-1 0 0,0 0 0,1 0 0,-1 0 0,0 0 0,1 0 0,-1 0 0,0 0 0,1 0 0,-1 0 0,0 0 0,1 0 0,-1 0 0,0 0 0,1 0 0,-1 0 0,0 0 0,1 0 0,-1 1 0,0-1 0,1 0 0,-1 0 0,0 0 0,0 1 0,1-1 0,-1 0 0,0 0 0,0 1 0,0-1 0,1 0 0,-1 0 0,0 1 0,0-1 0,0 0 0,0 1 0,1-1 0,-1 0 0,0 1 0,0-1 0,6 16 0,-6-16 0,7 27 0,-2-1 0,-1 1 0,-1 0 0,-1 39 0,0-9 0,16 317 0,-43-470 0,17 55 0,2 1 0,2-1 0,1 0 0,3 0 0,1 0 0,8-53 0,-9 91 0,1 1 0,-1-1 0,1 1 0,-1 0 0,1 0 0,0-1 0,0 1 0,0 0 0,0 0 0,0 0 0,3-3 0,-4 5 0,0 0 0,0 0 0,0-1 0,1 1 0,-1 0 0,0 0 0,0 0 0,1 0 0,-1 0 0,0-1 0,1 1 0,-1 0 0,0 0 0,0 0 0,1 0 0,-1 0 0,0 0 0,1 0 0,-1 0 0,0 0 0,0 0 0,1 0 0,-1 0 0,0 1 0,1-1 0,-1 0 0,0 0 0,0 0 0,1 0 0,-1 1 0,11 13 0,-8-5 0,1 1 0,-1-1 0,-1 1 0,0 0 0,0-1 0,0 12 0,-2 62 0,0-47 0,1 7 0,0-27 0,0 1 0,-1-1 0,-1 0 0,0 0 0,-5 18 0,6-34 3,0 0 0,0 0-1,0 1 1,0-1-1,0 0 1,0 0 0,0 0-1,0 0 1,0 0 0,0 0-1,0 0 1,0 0-1,0 0 1,0 0 0,0 1-1,0-1 1,0 0-1,0 0 1,0 0 0,0 0-1,0 0 1,0 0 0,0 0-1,0 0 1,0 0-1,0 0 1,-1 0 0,1 0-1,0 1 1,0-1 0,0 0-1,0 0 1,0 0-1,0 0 1,0 0 0,0 0-1,0 0 1,0 0 0,-1 0-1,1 0 1,0 0-1,0 0 1,0 0 0,0 0-1,0 0 1,0 0 0,0 0-1,0 0 1,0 0-1,-1 0 1,1 0 0,0 0-1,0 0 1,0 0 0,0-1-1,0 1 1,0 0-1,0 0 1,0 0 0,0 0-1,0 0 1,0 0 0,0 0-1,-1 0 1,-3-10 168,-3-11-1878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08:19:54.889"/>
    </inkml:context>
    <inkml:brush xml:id="br0">
      <inkml:brushProperty name="width" value="0.1" units="cm"/>
      <inkml:brushProperty name="height" value="0.1" units="cm"/>
      <inkml:brushProperty name="color" value="#FFFFFF"/>
    </inkml:brush>
  </inkml:definitions>
  <inkml:trace contextRef="#ctx0" brushRef="#br0">276 215 24575,'1'103'0,"-3"112"0,-3-173 0,5-40 0,-1 0 0,1-1 0,0 1 0,-1-1 0,1 1 0,-1-1 0,0 1 0,1-1 0,-1 0 0,0 1 0,0-1 0,0 0 0,0 1 0,0-1 0,0 0 0,0 0 0,0 0 0,-1 0 0,1 0 0,0 0 0,-1 0 0,-1 1 0,2-3 0,0 1 0,0 0 0,0 0 0,1-1 0,-1 1 0,0 0 0,0-1 0,0 1 0,0 0 0,1-1 0,-1 1 0,0-1 0,0 0 0,1 1 0,-1-1 0,1 0 0,-1 1 0,0-1 0,1 0 0,-1 0 0,1 1 0,0-1 0,-1 0 0,1 0 0,0 0 0,-1 0 0,1 1 0,0-3 0,-10-30 0,8 27 0,-49-217 0,48 204 0,0 1 0,-1-1 0,-1 1 0,-1 0 0,-1 1 0,0-1 0,-1 1 0,-20-30 0,28 46 0,-1 0 0,1 0 0,-1 0 0,0 0 0,1 0 0,-1 0 0,0 0 0,0 0 0,0 0 0,0 0 0,0 1 0,0-1 0,0 0 0,0 1 0,0-1 0,0 1 0,0-1 0,0 1 0,0-1 0,0 1 0,0 0 0,-1-1 0,1 1 0,0 0 0,-2 0 0,2 1 0,0-1 0,0 1 0,0 0 0,0 0 0,0 0 0,0 0 0,0 0 0,0 0 0,0 0 0,1 0 0,-1 0 0,0 1 0,1-1 0,-1 0 0,1 0 0,0 1 0,-1-1 0,1 2 0,-3 10 0,1 0 0,0 0 0,1 16 0,1-21 0,-1 7 0,2-12 0,1-9 0,3 26 0,6 39 0,-4 1 0,-2 0 0,-3 75 0,-2-70 0,1-25 0,-2 74 0,-4-90 0,5-24 0,0 0 0,0 1 0,0-1 0,0 0 0,0 0 0,0 0 0,0 0 0,0 1 0,0-1 0,0 0 0,0 0 0,0 0 0,0 0 0,0 1 0,-1-1 0,1 0 0,0 0 0,0 0 0,0 0 0,0 0 0,0 1 0,0-1 0,0 0 0,-1 0 0,1 0 0,0 0 0,0 0 0,0 0 0,0 0 0,-1 0 0,1 1 0,0-1 0,0 0 0,0 0 0,0 0 0,-1 0 0,1 0 0,0 0 0,0 0 0,0 0 0,0 0 0,-1 0 0,1 0 0,0 0 0,0 0 0,0 0 0,0 0 0,-1-1 0,1 1 0,0 0 0,0 0 0,0 0 0,0 0 0,-1 0 0,1 0 0,0 0 0,0 0 0,0-1 0,0 1 0,0 0 0,0 0 0,-1 0 0,1 0 0,0-1 0,-5-12 0,-24-139 0,12 54 0,13 77 0,0 6 0,1-1 0,1 0 0,0 0 0,2-25 0,0 40 0,-1-1 0,1 1 0,1 0 0,-1 0 0,0 0 0,0-1 0,0 1 0,1 0 0,-1 0 0,1 0 0,-1 0 0,1 0 0,-1 0 0,1 0 0,-1 0 0,1 0 0,0 0 0,1-1 0,-2 2 0,1 0 0,-1-1 0,1 1 0,-1 0 0,1 0 0,-1 0 0,1 0 0,-1 0 0,1 0 0,0 0 0,-1 1 0,1-1 0,-1 0 0,1 0 0,-1 0 0,1 0 0,-1 1 0,1-1 0,-1 0 0,1 1 0,-1-1 0,0 0 0,1 1 0,-1-1 0,1 1 0,4 4 0,0 1 0,-1-1 0,0 1 0,4 7 0,4 9 0,-5-8 0,1-1 0,10 14 0,-16-25 0,-1 1 0,1-1 0,0 0 0,1 0 0,-1 0 0,0 0 0,1 0 0,-1 0 0,1 0 0,-1-1 0,1 1 0,0-1 0,0 0 0,0 0 0,-1 0 0,6 1 0,-7-2 0,1 0 0,-1 0 0,1 0 0,0 0 0,-1 0 0,1-1 0,-1 1 0,1 0 0,0-1 0,-1 1 0,1-1 0,-1 1 0,1-1 0,-1 0 0,0 0 0,1 0 0,-1 0 0,0 0 0,3-2 0,-2 1 0,0-1 0,0 0 0,0 0 0,-1 0 0,1 0 0,-1 0 0,1 0 0,-1 0 0,1-4 0,0-7 0,1 0 0,-2 1 0,1-23 0,-2 35 0,0-3 0,0-9 0,0 0 0,4-21 0,-3 32 0,-1-1 0,0 1 0,1 0 0,0 0 0,-1 0 0,1-1 0,0 1 0,0 0 0,0 0 0,0 0 0,1 0 0,-1 0 0,0 0 0,1 1 0,-1-1 0,1 0 0,0 1 0,0-1 0,-1 1 0,1 0 0,0 0 0,3-2 0,-4 3 0,0-1 0,0 1 0,0 0 0,0 0 0,0 0 0,0 0 0,0 0 0,0 0 0,0 0 0,0 0 0,0 1 0,0-1 0,0 0 0,0 0 0,0 1 0,0-1 0,0 1 0,0-1 0,0 1 0,-1-1 0,2 2 0,16 19 0,8 24 0,-3 1 0,33 92 0,-18-43 0,-31-78 0,31 78 0,-33-81 0,-1 1 0,-1 0 0,0 0 0,2 21 0,-6-66 0,-12-163 0,9 161 0,-2 1 0,-1 0 0,-1 0 0,-14-33 0,15 46 0,1 0 0,1 0 0,1 0 0,-3-28 0,7 211 0,-28-417 0,27 248 0,1 0 0,-1-1 0,1 1 0,-1 0 0,0 0 0,-1 0 0,1 0 0,-5-8 0,6 12 0,0 0 0,0 0 0,0 0 0,-1 0 0,1 0 0,0 0 0,0 0 0,0 0 0,-1 0 0,1-1 0,0 1 0,0 0 0,-1 0 0,1 1 0,0-1 0,0 0 0,0 0 0,-1 0 0,1 0 0,0 0 0,0 0 0,0 0 0,-1 0 0,1 0 0,0 0 0,0 0 0,0 1 0,0-1 0,-1 0 0,1 0 0,0 0 0,0 0 0,0 1 0,0-1 0,0 0 0,-1 0 0,1 0 0,0 0 0,0 1 0,0-1 0,-10 14 0,0 1 0,9-14 0,0-1 0,1 0 0,-1 0 0,0 0 0,1 1 0,-1-1 0,1 0 0,-1 0 0,0 0 0,1 0 0,-1 0 0,0 0 0,1-1 0,-1 1 0,0 0 0,1 0 0,-1 0 0,0 0 0,1-1 0,-1 1 0,1 0 0,-1-1 0,1 1 0,-1-1 0,0 1 0,1 0 0,-1-1 0,1 1 0,0-1 0,-1 1 0,1-1 0,-1 1 0,1-1 0,0 0 0,0 1 0,-1-2 0,-10-24 0,5-4-273,1-1 0,2 0 0,1 0 0,3-48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08:19:59.397"/>
    </inkml:context>
    <inkml:brush xml:id="br0">
      <inkml:brushProperty name="width" value="0.1" units="cm"/>
      <inkml:brushProperty name="height" value="0.1" units="cm"/>
      <inkml:brushProperty name="color" value="#FFFFFF"/>
    </inkml:brush>
  </inkml:definitions>
  <inkml:trace contextRef="#ctx0" brushRef="#br0">367 866 24575,'0'36'0,"1"-15"0,-3 31 0,2-52 0,0 1 0,0-1 0,0 1 0,0-1 0,0 0 0,0 1 0,0-1 0,0 1 0,0-1 0,0 1 0,0-1 0,0 0 0,0 1 0,0-1 0,0 1 0,0-1 0,-1 0 0,1 1 0,0-1 0,0 0 0,0 1 0,-1-1 0,1 0 0,0 1 0,0-1 0,-1 0 0,1 1 0,0-1 0,-1 0 0,1 0 0,0 0 0,-1 1 0,0-1 0,-7-12 0,-5-28 0,1-24 0,3 0 0,-1-93 0,-1 3 0,-5-25 0,15 225 0,-1-26 0,2 0 0,1 0 0,0-1 0,6 30 0,-7-48 0,0-1 0,0 1 0,1 0 0,-1 0 0,0 0 0,0-1 0,1 1 0,-1 0 0,1-1 0,-1 1 0,0 0 0,1-1 0,-1 1 0,1 0 0,0-1 0,0 1 0,0 0 0,-1-1 0,0 0 0,1 0 0,-1 0 0,0 0 0,0 0 0,1 0 0,-1 0 0,0 0 0,1 0 0,-1-1 0,0 1 0,1 0 0,-1 0 0,0 0 0,1 0 0,-1 0 0,0 0 0,0-1 0,1 1 0,-1 0 0,0 0 0,0-1 0,1 1 0,-1 0 0,0 0 0,0-1 0,13-24 0,-6 0 0,-1 0 0,-2-1 0,0 0 0,-2 0 0,-1-41 0,-8 35 0,7 32 0,0-1 0,0 1 0,0-1 0,0 1 0,0-1 0,0 1 0,-1 0 0,1-1 0,0 1 0,0-1 0,0 1 0,-1-1 0,1 1 0,0-1 0,0 1 0,-1 0 0,1-1 0,0 1 0,-1 0 0,1-1 0,-1 1 0,1 0 0,0 0 0,-1-1 0,1 1 0,-1 0 0,1 0 0,-1 0 0,1-1 0,-1 1 0,1 0 0,-1 0 0,1 0 0,-1 0 0,1 0 0,0 0 0,-1 0 0,1 0 0,-1 0 0,1 0 0,-1 0 0,1 0 0,-1 1 0,1-1 0,-1 0 0,1 0 0,-1 0 0,1 1 0,0-1 0,-1 0 0,1 0 0,-1 1 0,1-1 0,0 0 0,-1 1 0,1-1 0,0 1 0,-1-1 0,1 0 0,0 1 0,-5 7 0,0 0 0,1 1 0,0-1 0,1 1 0,0-1 0,0 1 0,1 0 0,-2 11 0,1-6 0,-55 334 0,34-181 0,19-137 0,-61 333 0,65-357 0,0 1 0,-1-1 0,1 0 0,-2 0 0,1 0 0,-1 0 0,1 0 0,-2 0 0,-5 7 0,9-12 0,0-1 0,0 1 0,-1-1 0,1 1 0,0-1 0,-1 1 0,1-1 0,-1 0 0,1 1 0,-1-1 0,1 0 0,0 1 0,-1-1 0,1 0 0,-1 0 0,0 1 0,1-1 0,-1 0 0,1 0 0,-1 0 0,1 0 0,-1 0 0,1 0 0,-1 0 0,1 0 0,-1 0 0,0 0 0,1 0 0,-1 0 0,1 0 0,-1 0 0,1 0 0,-1 0 0,1-1 0,-1 1 0,1 0 0,-1 0 0,1-1 0,-1 1 0,1 0 0,-1-1 0,1 1 0,0 0 0,-1-1 0,1 1 0,0-1 0,-1 1 0,1-1 0,0 1 0,-1-2 0,-8-27 0,-8-108 0,1-163 0,-4-44 0,12 279 0,7 62 0,3 12 0,5 19 0,82 200 0,-67-176 0,-18-42 0,0 0 0,1 0 0,0-1 0,1 0 0,0 0 0,0 0 0,10 10 0,-15-18 0,-1-1 0,1 1 0,-1-1 0,1 1 0,-1-1 0,1 1 0,-1-1 0,1 1 0,0-1 0,-1 0 0,1 1 0,-1-1 0,1 0 0,0 1 0,-1-1 0,1 0 0,0 0 0,0 0 0,-1 0 0,1 1 0,0-1 0,-1 0 0,1 0 0,1-1 0,-1 1 0,-1-1 0,1 1 0,0-1 0,-1 1 0,1-1 0,-1 1 0,1-1 0,-1 0 0,1 1 0,-1-1 0,1 0 0,-1 0 0,0 1 0,1-1 0,-1 0 0,0 0 0,0-1 0,4-42 0,-4 40 0,-2-72 0,23 138 0,3 28 0,62 271 0,-83-345 0,-3-13 0,0 1 0,0-1 0,1 1 0,-1-1 0,1 1 0,0-1 0,0 0 0,1 1 0,-1-1 0,0 0 0,4 5 0,-4-8 0,-1 0 0,0 0 0,0 0 0,1 0 0,-1 0 0,0 0 0,1 0 0,-1 0 0,0 0 0,1 0 0,-1 0 0,0 0 0,0 0 0,1 0 0,-1 0 0,0 0 0,1-1 0,-1 1 0,0 0 0,0 0 0,1 0 0,-1 0 0,0-1 0,0 1 0,0 0 0,1 0 0,-1-1 0,0 1 0,0 0 0,0 0 0,0-1 0,1 1 0,-1 0 0,0 0 0,0-1 0,0 1 0,0 0 0,0-1 0,0 1 0,0 0 0,0-1 0,0 1 0,0-1 0,5-16 0,1-43 0,-2 0 0,-5-92 0,-1 59 0,2-158 0,21 713 0,-15-396 0,0-262 0,16-707-1025,-20 827 1007,-20 468 1061,7-255-1043,-40 323 0,48-440 0,-10 43 0,11-59 0,1 1 0,-1-1 0,0 1 0,0-1 0,0 0 0,-1 1 0,1-1 0,-1 0 0,0-1 0,-5 5 0,8-7-35,-1-1 0,1 1 0,-1 0 0,1-1 0,-1 1 0,0-1 0,0 1 0,1-1 0,-1 0 0,0 1 0,0-1 0,1 0 0,-1 1 0,0-1 0,0 0 0,0 0 0,1 0 0,-1 0 0,0 0 0,0 0 0,0 0 0,0 0 0,1 0 0,-1 0 0,0 0 0,0 0 0,0-1 0,0 1 0,1 0 0,-1-1 0,0 1 0,0 0 0,1-1 0,-1 1 0,0-1 0,1 1 0,-1-1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14D74D-4F15-433E-9077-1AFDDE30DA5B}" type="datetime1">
              <a:rPr lang="it-IT" smtClean="0"/>
              <a:t>25/07/2024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it-IT"/>
              <a:t>Fare clic per modificare gli stili del testo dello schema
Secondo livello
Terzo livello
Quarto livello
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it-IT"/>
              <a:t>Basso Alessandro e Perasso Bianca</a:t>
            </a:r>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B8D42F-EEB8-D844-BCC2-FD2609102831}" type="slidenum">
              <a:rPr lang="it-IT" smtClean="0"/>
              <a:t>‹N›</a:t>
            </a:fld>
            <a:endParaRPr lang="it-IT"/>
          </a:p>
        </p:txBody>
      </p:sp>
    </p:spTree>
    <p:extLst>
      <p:ext uri="{BB962C8B-B14F-4D97-AF65-F5344CB8AC3E}">
        <p14:creationId xmlns:p14="http://schemas.microsoft.com/office/powerpoint/2010/main" val="36505447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Segnaposto piè di pagina 1">
            <a:extLst>
              <a:ext uri="{FF2B5EF4-FFF2-40B4-BE49-F238E27FC236}">
                <a16:creationId xmlns:a16="http://schemas.microsoft.com/office/drawing/2014/main" id="{7864CAA9-04ED-B693-935F-5C9DD7E1734B}"/>
              </a:ext>
            </a:extLst>
          </p:cNvPr>
          <p:cNvSpPr>
            <a:spLocks noGrp="1"/>
          </p:cNvSpPr>
          <p:nvPr>
            <p:ph type="ftr" sz="quarter" idx="4"/>
          </p:nvPr>
        </p:nvSpPr>
        <p:spPr/>
        <p:txBody>
          <a:bodyPr/>
          <a:lstStyle/>
          <a:p>
            <a:r>
              <a:rPr lang="it-IT"/>
              <a:t>Basso Alessandro e Perasso Bianca</a:t>
            </a:r>
          </a:p>
        </p:txBody>
      </p:sp>
      <p:sp>
        <p:nvSpPr>
          <p:cNvPr id="3" name="Segnaposto numero diapositiva 2">
            <a:extLst>
              <a:ext uri="{FF2B5EF4-FFF2-40B4-BE49-F238E27FC236}">
                <a16:creationId xmlns:a16="http://schemas.microsoft.com/office/drawing/2014/main" id="{B8BA4BE4-03DE-47E6-B8C1-5EEB0F28384E}"/>
              </a:ext>
            </a:extLst>
          </p:cNvPr>
          <p:cNvSpPr>
            <a:spLocks noGrp="1"/>
          </p:cNvSpPr>
          <p:nvPr>
            <p:ph type="sldNum" sz="quarter" idx="5"/>
          </p:nvPr>
        </p:nvSpPr>
        <p:spPr/>
        <p:txBody>
          <a:bodyPr/>
          <a:lstStyle/>
          <a:p>
            <a:fld id="{9EB8D42F-EEB8-D844-BCC2-FD2609102831}" type="slidenum">
              <a:rPr lang="it-IT" smtClean="0"/>
              <a:t>1</a:t>
            </a:fld>
            <a:endParaRPr 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Sensitive data are attributes that must not be associated with an individual in any way because they are confidential. However, it is important to preserve their utility for analysis purposes, so they should remain unchanged.</a:t>
            </a:r>
            <a:endParaRPr lang="it-IT"/>
          </a:p>
        </p:txBody>
      </p:sp>
      <p:sp>
        <p:nvSpPr>
          <p:cNvPr id="4" name="Segnaposto piè di pagina 3"/>
          <p:cNvSpPr>
            <a:spLocks noGrp="1"/>
          </p:cNvSpPr>
          <p:nvPr>
            <p:ph type="ftr" sz="quarter" idx="4"/>
          </p:nvPr>
        </p:nvSpPr>
        <p:spPr/>
        <p:txBody>
          <a:bodyPr/>
          <a:lstStyle/>
          <a:p>
            <a:r>
              <a:rPr lang="it-IT"/>
              <a:t>Basso Alessandro e Perasso Bianca</a:t>
            </a:r>
          </a:p>
        </p:txBody>
      </p:sp>
      <p:sp>
        <p:nvSpPr>
          <p:cNvPr id="5" name="Segnaposto numero diapositiva 4"/>
          <p:cNvSpPr>
            <a:spLocks noGrp="1"/>
          </p:cNvSpPr>
          <p:nvPr>
            <p:ph type="sldNum" sz="quarter" idx="5"/>
          </p:nvPr>
        </p:nvSpPr>
        <p:spPr/>
        <p:txBody>
          <a:bodyPr/>
          <a:lstStyle/>
          <a:p>
            <a:fld id="{9EB8D42F-EEB8-D844-BCC2-FD2609102831}" type="slidenum">
              <a:rPr lang="it-IT" smtClean="0"/>
              <a:t>10</a:t>
            </a:fld>
            <a:endParaRPr lang="it-IT"/>
          </a:p>
        </p:txBody>
      </p:sp>
    </p:spTree>
    <p:extLst>
      <p:ext uri="{BB962C8B-B14F-4D97-AF65-F5344CB8AC3E}">
        <p14:creationId xmlns:p14="http://schemas.microsoft.com/office/powerpoint/2010/main" val="1953113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ea typeface="Calibri"/>
              <a:cs typeface="Calibri"/>
            </a:endParaRPr>
          </a:p>
        </p:txBody>
      </p:sp>
      <p:sp>
        <p:nvSpPr>
          <p:cNvPr id="4" name="Segnaposto piè di pagina 3"/>
          <p:cNvSpPr>
            <a:spLocks noGrp="1"/>
          </p:cNvSpPr>
          <p:nvPr>
            <p:ph type="ftr" sz="quarter" idx="4"/>
          </p:nvPr>
        </p:nvSpPr>
        <p:spPr/>
        <p:txBody>
          <a:bodyPr/>
          <a:lstStyle/>
          <a:p>
            <a:r>
              <a:rPr lang="it-IT"/>
              <a:t>Basso Alessandro e Perasso Bianca</a:t>
            </a:r>
          </a:p>
        </p:txBody>
      </p:sp>
      <p:sp>
        <p:nvSpPr>
          <p:cNvPr id="5" name="Segnaposto numero diapositiva 4"/>
          <p:cNvSpPr>
            <a:spLocks noGrp="1"/>
          </p:cNvSpPr>
          <p:nvPr>
            <p:ph type="sldNum" sz="quarter" idx="5"/>
          </p:nvPr>
        </p:nvSpPr>
        <p:spPr/>
        <p:txBody>
          <a:bodyPr/>
          <a:lstStyle/>
          <a:p>
            <a:fld id="{9EB8D42F-EEB8-D844-BCC2-FD2609102831}" type="slidenum">
              <a:rPr lang="it-IT" smtClean="0"/>
              <a:t>11</a:t>
            </a:fld>
            <a:endParaRPr lang="it-IT"/>
          </a:p>
        </p:txBody>
      </p:sp>
    </p:spTree>
    <p:extLst>
      <p:ext uri="{BB962C8B-B14F-4D97-AF65-F5344CB8AC3E}">
        <p14:creationId xmlns:p14="http://schemas.microsoft.com/office/powerpoint/2010/main" val="303841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The Mondrian method for anonymization works by removing Explicit identifiers. Then partitioning the database iteratively based on quasi-identifiers until each partition satisfies k-anonymity.  Partitions are generalized and combined into a single anonymized dataset, which is then saved as a CSV file. Optionally, checks for k-anonymity and statistical analysis can be performed to ensure data utility and privacy.</a:t>
            </a:r>
            <a:endParaRPr lang="it-IT"/>
          </a:p>
        </p:txBody>
      </p:sp>
      <p:sp>
        <p:nvSpPr>
          <p:cNvPr id="4" name="Segnaposto piè di pagina 3"/>
          <p:cNvSpPr>
            <a:spLocks noGrp="1"/>
          </p:cNvSpPr>
          <p:nvPr>
            <p:ph type="ftr" sz="quarter" idx="4"/>
          </p:nvPr>
        </p:nvSpPr>
        <p:spPr/>
        <p:txBody>
          <a:bodyPr/>
          <a:lstStyle/>
          <a:p>
            <a:r>
              <a:rPr lang="it-IT"/>
              <a:t>Basso Alessandro e Perasso Bianca</a:t>
            </a:r>
          </a:p>
        </p:txBody>
      </p:sp>
      <p:sp>
        <p:nvSpPr>
          <p:cNvPr id="5" name="Segnaposto numero diapositiva 4"/>
          <p:cNvSpPr>
            <a:spLocks noGrp="1"/>
          </p:cNvSpPr>
          <p:nvPr>
            <p:ph type="sldNum" sz="quarter" idx="5"/>
          </p:nvPr>
        </p:nvSpPr>
        <p:spPr/>
        <p:txBody>
          <a:bodyPr/>
          <a:lstStyle/>
          <a:p>
            <a:fld id="{9EB8D42F-EEB8-D844-BCC2-FD2609102831}" type="slidenum">
              <a:rPr lang="it-IT" smtClean="0"/>
              <a:t>12</a:t>
            </a:fld>
            <a:endParaRPr lang="it-IT"/>
          </a:p>
        </p:txBody>
      </p:sp>
    </p:spTree>
    <p:extLst>
      <p:ext uri="{BB962C8B-B14F-4D97-AF65-F5344CB8AC3E}">
        <p14:creationId xmlns:p14="http://schemas.microsoft.com/office/powerpoint/2010/main" val="646897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To implement partitioning, we create this function splitter.</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function divides the dataset along a certain column, checking if it’s categorical or numerical.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If the column is numerical, splitting is done by the median value, otherwise, if the column is categorical, it uses the central value.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After partitioning, the function verifies that both partitions have at least k elements and less than 2k elements. If this condition is not met, the partitions are adjusted.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function is called iteratively until obtaining partitions that respect the criteria of k-anonymity.</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ea typeface="Calibri"/>
              <a:cs typeface="Calibri"/>
            </a:endParaRPr>
          </a:p>
        </p:txBody>
      </p:sp>
      <p:sp>
        <p:nvSpPr>
          <p:cNvPr id="4" name="Segnaposto piè di pagina 3"/>
          <p:cNvSpPr>
            <a:spLocks noGrp="1"/>
          </p:cNvSpPr>
          <p:nvPr>
            <p:ph type="ftr" sz="quarter" idx="4"/>
          </p:nvPr>
        </p:nvSpPr>
        <p:spPr/>
        <p:txBody>
          <a:bodyPr/>
          <a:lstStyle/>
          <a:p>
            <a:r>
              <a:rPr lang="it-IT"/>
              <a:t>Basso Alessandro e Perasso Bianca</a:t>
            </a:r>
          </a:p>
        </p:txBody>
      </p:sp>
      <p:sp>
        <p:nvSpPr>
          <p:cNvPr id="5" name="Segnaposto numero diapositiva 4"/>
          <p:cNvSpPr>
            <a:spLocks noGrp="1"/>
          </p:cNvSpPr>
          <p:nvPr>
            <p:ph type="sldNum" sz="quarter" idx="5"/>
          </p:nvPr>
        </p:nvSpPr>
        <p:spPr/>
        <p:txBody>
          <a:bodyPr/>
          <a:lstStyle/>
          <a:p>
            <a:fld id="{9EB8D42F-EEB8-D844-BCC2-FD2609102831}" type="slidenum">
              <a:rPr lang="it-IT" smtClean="0"/>
              <a:t>13</a:t>
            </a:fld>
            <a:endParaRPr lang="it-IT"/>
          </a:p>
        </p:txBody>
      </p:sp>
    </p:spTree>
    <p:extLst>
      <p:ext uri="{BB962C8B-B14F-4D97-AF65-F5344CB8AC3E}">
        <p14:creationId xmlns:p14="http://schemas.microsoft.com/office/powerpoint/2010/main" val="529138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generalization function generalizes values of quasi-identifiers in each partition.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For each QI, the partition is sorted according to the QI values. If all values of an IQ are identical, no generalization is necessary. If the values are different, generalization is used.</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If the value is numerical, it generalizes by using range or mean.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If the value is categorical, it finds the lowest common ancestor using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json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files.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ea typeface="Calibri"/>
              <a:cs typeface="Calibri"/>
            </a:endParaRPr>
          </a:p>
        </p:txBody>
      </p:sp>
      <p:sp>
        <p:nvSpPr>
          <p:cNvPr id="4" name="Segnaposto piè di pagina 3"/>
          <p:cNvSpPr>
            <a:spLocks noGrp="1"/>
          </p:cNvSpPr>
          <p:nvPr>
            <p:ph type="ftr" sz="quarter" idx="4"/>
          </p:nvPr>
        </p:nvSpPr>
        <p:spPr/>
        <p:txBody>
          <a:bodyPr/>
          <a:lstStyle/>
          <a:p>
            <a:r>
              <a:rPr lang="it-IT"/>
              <a:t>Basso Alessandro e Perasso Bianca</a:t>
            </a:r>
          </a:p>
        </p:txBody>
      </p:sp>
      <p:sp>
        <p:nvSpPr>
          <p:cNvPr id="5" name="Segnaposto numero diapositiva 4"/>
          <p:cNvSpPr>
            <a:spLocks noGrp="1"/>
          </p:cNvSpPr>
          <p:nvPr>
            <p:ph type="sldNum" sz="quarter" idx="5"/>
          </p:nvPr>
        </p:nvSpPr>
        <p:spPr/>
        <p:txBody>
          <a:bodyPr/>
          <a:lstStyle/>
          <a:p>
            <a:fld id="{9EB8D42F-EEB8-D844-BCC2-FD2609102831}" type="slidenum">
              <a:rPr lang="it-IT" smtClean="0"/>
              <a:t>14</a:t>
            </a:fld>
            <a:endParaRPr lang="it-IT"/>
          </a:p>
        </p:txBody>
      </p:sp>
    </p:spTree>
    <p:extLst>
      <p:ext uri="{BB962C8B-B14F-4D97-AF65-F5344CB8AC3E}">
        <p14:creationId xmlns:p14="http://schemas.microsoft.com/office/powerpoint/2010/main" val="2407709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know that sensitive data should remain intact in order to preserve utility, but since sensitive data can be used for re-identification, we applied a small random perturbation with zero mean and variance proportional to the original column variance, in this way we still preserve utility.</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ea typeface="Calibri"/>
              <a:cs typeface="Calibri"/>
            </a:endParaRPr>
          </a:p>
        </p:txBody>
      </p:sp>
      <p:sp>
        <p:nvSpPr>
          <p:cNvPr id="4" name="Segnaposto piè di pagina 3"/>
          <p:cNvSpPr>
            <a:spLocks noGrp="1"/>
          </p:cNvSpPr>
          <p:nvPr>
            <p:ph type="ftr" sz="quarter" idx="4"/>
          </p:nvPr>
        </p:nvSpPr>
        <p:spPr/>
        <p:txBody>
          <a:bodyPr/>
          <a:lstStyle/>
          <a:p>
            <a:r>
              <a:rPr lang="it-IT"/>
              <a:t>Basso Alessandro e Perasso Bianca</a:t>
            </a:r>
          </a:p>
        </p:txBody>
      </p:sp>
      <p:sp>
        <p:nvSpPr>
          <p:cNvPr id="5" name="Segnaposto numero diapositiva 4"/>
          <p:cNvSpPr>
            <a:spLocks noGrp="1"/>
          </p:cNvSpPr>
          <p:nvPr>
            <p:ph type="sldNum" sz="quarter" idx="5"/>
          </p:nvPr>
        </p:nvSpPr>
        <p:spPr/>
        <p:txBody>
          <a:bodyPr/>
          <a:lstStyle/>
          <a:p>
            <a:fld id="{9EB8D42F-EEB8-D844-BCC2-FD2609102831}" type="slidenum">
              <a:rPr lang="it-IT" smtClean="0"/>
              <a:t>15</a:t>
            </a:fld>
            <a:endParaRPr lang="it-IT"/>
          </a:p>
        </p:txBody>
      </p:sp>
    </p:spTree>
    <p:extLst>
      <p:ext uri="{BB962C8B-B14F-4D97-AF65-F5344CB8AC3E}">
        <p14:creationId xmlns:p14="http://schemas.microsoft.com/office/powerpoint/2010/main" val="1173068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function creates a numerical mapping for education levels.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It uses a recursive function, recursive map, to cross layers and categories of the layers, assigning a numerical value to each layer.</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ea typeface="Calibri"/>
              <a:cs typeface="Calibri"/>
            </a:endParaRPr>
          </a:p>
        </p:txBody>
      </p:sp>
      <p:sp>
        <p:nvSpPr>
          <p:cNvPr id="4" name="Segnaposto piè di pagina 3"/>
          <p:cNvSpPr>
            <a:spLocks noGrp="1"/>
          </p:cNvSpPr>
          <p:nvPr>
            <p:ph type="ftr" sz="quarter" idx="4"/>
          </p:nvPr>
        </p:nvSpPr>
        <p:spPr/>
        <p:txBody>
          <a:bodyPr/>
          <a:lstStyle/>
          <a:p>
            <a:r>
              <a:rPr lang="it-IT"/>
              <a:t>Basso Alessandro e Perasso Bianca</a:t>
            </a:r>
          </a:p>
        </p:txBody>
      </p:sp>
      <p:sp>
        <p:nvSpPr>
          <p:cNvPr id="5" name="Segnaposto numero diapositiva 4"/>
          <p:cNvSpPr>
            <a:spLocks noGrp="1"/>
          </p:cNvSpPr>
          <p:nvPr>
            <p:ph type="sldNum" sz="quarter" idx="5"/>
          </p:nvPr>
        </p:nvSpPr>
        <p:spPr/>
        <p:txBody>
          <a:bodyPr/>
          <a:lstStyle/>
          <a:p>
            <a:fld id="{9EB8D42F-EEB8-D844-BCC2-FD2609102831}" type="slidenum">
              <a:rPr lang="it-IT" smtClean="0"/>
              <a:t>16</a:t>
            </a:fld>
            <a:endParaRPr lang="it-IT"/>
          </a:p>
        </p:txBody>
      </p:sp>
    </p:spTree>
    <p:extLst>
      <p:ext uri="{BB962C8B-B14F-4D97-AF65-F5344CB8AC3E}">
        <p14:creationId xmlns:p14="http://schemas.microsoft.com/office/powerpoint/2010/main" val="657411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ea typeface="Calibri"/>
              <a:cs typeface="Calibri"/>
            </a:endParaRPr>
          </a:p>
        </p:txBody>
      </p:sp>
      <p:sp>
        <p:nvSpPr>
          <p:cNvPr id="4" name="Segnaposto piè di pagina 3"/>
          <p:cNvSpPr>
            <a:spLocks noGrp="1"/>
          </p:cNvSpPr>
          <p:nvPr>
            <p:ph type="ftr" sz="quarter" idx="4"/>
          </p:nvPr>
        </p:nvSpPr>
        <p:spPr/>
        <p:txBody>
          <a:bodyPr/>
          <a:lstStyle/>
          <a:p>
            <a:r>
              <a:rPr lang="it-IT"/>
              <a:t>Basso Alessandro e Perasso Bianca</a:t>
            </a:r>
          </a:p>
        </p:txBody>
      </p:sp>
      <p:sp>
        <p:nvSpPr>
          <p:cNvPr id="5" name="Segnaposto numero diapositiva 4"/>
          <p:cNvSpPr>
            <a:spLocks noGrp="1"/>
          </p:cNvSpPr>
          <p:nvPr>
            <p:ph type="sldNum" sz="quarter" idx="5"/>
          </p:nvPr>
        </p:nvSpPr>
        <p:spPr/>
        <p:txBody>
          <a:bodyPr/>
          <a:lstStyle/>
          <a:p>
            <a:fld id="{9EB8D42F-EEB8-D844-BCC2-FD2609102831}" type="slidenum">
              <a:rPr lang="it-IT" smtClean="0"/>
              <a:t>17</a:t>
            </a:fld>
            <a:endParaRPr lang="it-IT"/>
          </a:p>
        </p:txBody>
      </p:sp>
    </p:spTree>
    <p:extLst>
      <p:ext uri="{BB962C8B-B14F-4D97-AF65-F5344CB8AC3E}">
        <p14:creationId xmlns:p14="http://schemas.microsoft.com/office/powerpoint/2010/main" val="1503116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The mean and variance were calculated only for the numerical columns (age) and for the categorical columns (education and gender) since a hierarchical order could be established, giving the mean a meaningful interpretation. As we can see, despite the anonymization, the means and variances remain close to the original values.</a:t>
            </a:r>
            <a:endParaRPr lang="it-IT"/>
          </a:p>
        </p:txBody>
      </p:sp>
      <p:sp>
        <p:nvSpPr>
          <p:cNvPr id="4" name="Segnaposto piè di pagina 3"/>
          <p:cNvSpPr>
            <a:spLocks noGrp="1"/>
          </p:cNvSpPr>
          <p:nvPr>
            <p:ph type="ftr" sz="quarter" idx="4"/>
          </p:nvPr>
        </p:nvSpPr>
        <p:spPr/>
        <p:txBody>
          <a:bodyPr/>
          <a:lstStyle/>
          <a:p>
            <a:r>
              <a:rPr lang="it-IT"/>
              <a:t>Basso Alessandro e Perasso Bianca</a:t>
            </a:r>
          </a:p>
        </p:txBody>
      </p:sp>
      <p:sp>
        <p:nvSpPr>
          <p:cNvPr id="5" name="Segnaposto numero diapositiva 4"/>
          <p:cNvSpPr>
            <a:spLocks noGrp="1"/>
          </p:cNvSpPr>
          <p:nvPr>
            <p:ph type="sldNum" sz="quarter" idx="5"/>
          </p:nvPr>
        </p:nvSpPr>
        <p:spPr/>
        <p:txBody>
          <a:bodyPr/>
          <a:lstStyle/>
          <a:p>
            <a:fld id="{9EB8D42F-EEB8-D844-BCC2-FD2609102831}" type="slidenum">
              <a:rPr lang="it-IT" smtClean="0"/>
              <a:t>18</a:t>
            </a:fld>
            <a:endParaRPr lang="it-IT"/>
          </a:p>
        </p:txBody>
      </p:sp>
    </p:spTree>
    <p:extLst>
      <p:ext uri="{BB962C8B-B14F-4D97-AF65-F5344CB8AC3E}">
        <p14:creationId xmlns:p14="http://schemas.microsoft.com/office/powerpoint/2010/main" val="2529381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r>
              <a:rPr lang="en-US">
                <a:solidFill>
                  <a:schemeClr val="bg1">
                    <a:lumMod val="50000"/>
                  </a:schemeClr>
                </a:solidFill>
                <a:latin typeface="Aptos"/>
              </a:rPr>
              <a:t>Discernability Penalty measures the quality of anonymization by penalizing partitions that are too large.  It sums the square of the sizes of partitions The resulting score quantifies the "cost" of anonymization, with lower values indicating better balance between privacy and utility.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lumMod val="50000"/>
                </a:schemeClr>
              </a:solidFill>
              <a:latin typeface="Aptos" panose="020B0004020202020204" pitchFamily="34" charset="0"/>
            </a:endParaRPr>
          </a:p>
          <a:p>
            <a:pPr>
              <a:defRPr/>
            </a:pPr>
            <a:r>
              <a:rPr lang="en-US">
                <a:solidFill>
                  <a:schemeClr val="bg1">
                    <a:lumMod val="50000"/>
                  </a:schemeClr>
                </a:solidFill>
                <a:latin typeface="Aptos"/>
              </a:rPr>
              <a:t>Equivalence Size Metric calculates the average size of each equivalence class, normalized by the anonymity parameter k. The result helps evaluate the effectiveness of the data partitioning for maintaining privacy. </a:t>
            </a:r>
            <a:r>
              <a:rPr lang="en-US">
                <a:solidFill>
                  <a:schemeClr val="bg1">
                    <a:lumMod val="50000"/>
                  </a:schemeClr>
                </a:solidFill>
              </a:rPr>
              <a:t>If is ≥1 it indicates that the average size of each equivalence class is at least k, which means each class satisfies the k-anonymity requirement.</a:t>
            </a:r>
            <a:endParaRPr lang="en-US">
              <a:latin typeface="Aptos"/>
              <a:ea typeface="Calibri"/>
              <a:cs typeface="Calibri"/>
            </a:endParaRPr>
          </a:p>
        </p:txBody>
      </p:sp>
      <p:sp>
        <p:nvSpPr>
          <p:cNvPr id="4" name="Segnaposto piè di pagina 3"/>
          <p:cNvSpPr>
            <a:spLocks noGrp="1"/>
          </p:cNvSpPr>
          <p:nvPr>
            <p:ph type="ftr" sz="quarter" idx="4"/>
          </p:nvPr>
        </p:nvSpPr>
        <p:spPr/>
        <p:txBody>
          <a:bodyPr/>
          <a:lstStyle/>
          <a:p>
            <a:r>
              <a:rPr lang="it-IT"/>
              <a:t>Basso Alessandro e Perasso Bianca</a:t>
            </a:r>
          </a:p>
        </p:txBody>
      </p:sp>
      <p:sp>
        <p:nvSpPr>
          <p:cNvPr id="5" name="Segnaposto numero diapositiva 4"/>
          <p:cNvSpPr>
            <a:spLocks noGrp="1"/>
          </p:cNvSpPr>
          <p:nvPr>
            <p:ph type="sldNum" sz="quarter" idx="5"/>
          </p:nvPr>
        </p:nvSpPr>
        <p:spPr/>
        <p:txBody>
          <a:bodyPr/>
          <a:lstStyle/>
          <a:p>
            <a:fld id="{9EB8D42F-EEB8-D844-BCC2-FD2609102831}" type="slidenum">
              <a:rPr lang="it-IT" smtClean="0"/>
              <a:t>19</a:t>
            </a:fld>
            <a:endParaRPr lang="it-IT"/>
          </a:p>
        </p:txBody>
      </p:sp>
    </p:spTree>
    <p:extLst>
      <p:ext uri="{BB962C8B-B14F-4D97-AF65-F5344CB8AC3E}">
        <p14:creationId xmlns:p14="http://schemas.microsoft.com/office/powerpoint/2010/main" val="3262994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ea typeface="Calibri"/>
              <a:cs typeface="Calibri"/>
            </a:endParaRPr>
          </a:p>
        </p:txBody>
      </p:sp>
      <p:sp>
        <p:nvSpPr>
          <p:cNvPr id="4" name="Segnaposto piè di pagina 3"/>
          <p:cNvSpPr>
            <a:spLocks noGrp="1"/>
          </p:cNvSpPr>
          <p:nvPr>
            <p:ph type="ftr" sz="quarter" idx="4"/>
          </p:nvPr>
        </p:nvSpPr>
        <p:spPr/>
        <p:txBody>
          <a:bodyPr/>
          <a:lstStyle/>
          <a:p>
            <a:r>
              <a:rPr lang="it-IT"/>
              <a:t>Basso Alessandro e Perasso Bianca</a:t>
            </a:r>
          </a:p>
        </p:txBody>
      </p:sp>
      <p:sp>
        <p:nvSpPr>
          <p:cNvPr id="5" name="Segnaposto numero diapositiva 4"/>
          <p:cNvSpPr>
            <a:spLocks noGrp="1"/>
          </p:cNvSpPr>
          <p:nvPr>
            <p:ph type="sldNum" sz="quarter" idx="5"/>
          </p:nvPr>
        </p:nvSpPr>
        <p:spPr/>
        <p:txBody>
          <a:bodyPr/>
          <a:lstStyle/>
          <a:p>
            <a:fld id="{9EB8D42F-EEB8-D844-BCC2-FD2609102831}" type="slidenum">
              <a:rPr lang="it-IT" smtClean="0"/>
              <a:t>2</a:t>
            </a:fld>
            <a:endParaRPr lang="it-IT"/>
          </a:p>
        </p:txBody>
      </p:sp>
    </p:spTree>
    <p:extLst>
      <p:ext uri="{BB962C8B-B14F-4D97-AF65-F5344CB8AC3E}">
        <p14:creationId xmlns:p14="http://schemas.microsoft.com/office/powerpoint/2010/main" val="2286747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As we can see from the first graph </a:t>
            </a:r>
            <a:r>
              <a:rPr lang="en-US" err="1">
                <a:ea typeface="Calibri"/>
                <a:cs typeface="Calibri"/>
              </a:rPr>
              <a:t>incrasing</a:t>
            </a:r>
            <a:r>
              <a:rPr lang="en-US">
                <a:ea typeface="Calibri"/>
                <a:cs typeface="Calibri"/>
              </a:rPr>
              <a:t> K increase the dimension of partitions, which leads to higher penalty, reflecting the increase of cost of </a:t>
            </a:r>
            <a:r>
              <a:rPr lang="en-US" err="1">
                <a:ea typeface="Calibri"/>
                <a:cs typeface="Calibri"/>
              </a:rPr>
              <a:t>maintaing</a:t>
            </a:r>
            <a:r>
              <a:rPr lang="en-US">
                <a:ea typeface="Calibri"/>
                <a:cs typeface="Calibri"/>
              </a:rPr>
              <a:t> k anonymity and a decrease of data utility.</a:t>
            </a:r>
          </a:p>
          <a:p>
            <a:r>
              <a:rPr lang="en-US">
                <a:ea typeface="Calibri"/>
                <a:cs typeface="Calibri"/>
              </a:rPr>
              <a:t>Instead, by increasing the number of attributes the penalty decrease because the </a:t>
            </a:r>
            <a:r>
              <a:rPr lang="en-US" err="1">
                <a:ea typeface="Calibri"/>
                <a:cs typeface="Calibri"/>
              </a:rPr>
              <a:t>panalty</a:t>
            </a:r>
            <a:r>
              <a:rPr lang="en-US">
                <a:ea typeface="Calibri"/>
                <a:cs typeface="Calibri"/>
              </a:rPr>
              <a:t> is calculated on the square size of partitions, which means better protection against re identification. It decrease because with more attributes the partitions are more detailed. </a:t>
            </a:r>
          </a:p>
        </p:txBody>
      </p:sp>
      <p:sp>
        <p:nvSpPr>
          <p:cNvPr id="4" name="Segnaposto piè di pagina 3"/>
          <p:cNvSpPr>
            <a:spLocks noGrp="1"/>
          </p:cNvSpPr>
          <p:nvPr>
            <p:ph type="ftr" sz="quarter" idx="4"/>
          </p:nvPr>
        </p:nvSpPr>
        <p:spPr/>
        <p:txBody>
          <a:bodyPr/>
          <a:lstStyle/>
          <a:p>
            <a:r>
              <a:rPr lang="it-IT"/>
              <a:t>Basso Alessandro e Perasso Bianca</a:t>
            </a:r>
          </a:p>
        </p:txBody>
      </p:sp>
      <p:sp>
        <p:nvSpPr>
          <p:cNvPr id="5" name="Segnaposto numero diapositiva 4"/>
          <p:cNvSpPr>
            <a:spLocks noGrp="1"/>
          </p:cNvSpPr>
          <p:nvPr>
            <p:ph type="sldNum" sz="quarter" idx="5"/>
          </p:nvPr>
        </p:nvSpPr>
        <p:spPr/>
        <p:txBody>
          <a:bodyPr/>
          <a:lstStyle/>
          <a:p>
            <a:fld id="{9EB8D42F-EEB8-D844-BCC2-FD2609102831}" type="slidenum">
              <a:rPr lang="it-IT" smtClean="0"/>
              <a:t>20</a:t>
            </a:fld>
            <a:endParaRPr lang="it-IT"/>
          </a:p>
        </p:txBody>
      </p:sp>
    </p:spTree>
    <p:extLst>
      <p:ext uri="{BB962C8B-B14F-4D97-AF65-F5344CB8AC3E}">
        <p14:creationId xmlns:p14="http://schemas.microsoft.com/office/powerpoint/2010/main" val="3503053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Random perturbation enhances the anonymity of sensitive data by introducing perturbation based on zero mean and variance on variance of the column, making it harder to re-identify individuals. This technique preserves data utility effectively, as the anonymized data remains very similar to the original data in terms of overall characteristics and statistical properties.</a:t>
            </a:r>
            <a:endParaRPr lang="it-IT"/>
          </a:p>
        </p:txBody>
      </p:sp>
      <p:sp>
        <p:nvSpPr>
          <p:cNvPr id="4" name="Segnaposto piè di pagina 3"/>
          <p:cNvSpPr>
            <a:spLocks noGrp="1"/>
          </p:cNvSpPr>
          <p:nvPr>
            <p:ph type="ftr" sz="quarter" idx="4"/>
          </p:nvPr>
        </p:nvSpPr>
        <p:spPr/>
        <p:txBody>
          <a:bodyPr/>
          <a:lstStyle/>
          <a:p>
            <a:r>
              <a:rPr lang="it-IT"/>
              <a:t>Basso Alessandro e Perasso Bianca</a:t>
            </a:r>
          </a:p>
        </p:txBody>
      </p:sp>
      <p:sp>
        <p:nvSpPr>
          <p:cNvPr id="5" name="Segnaposto numero diapositiva 4"/>
          <p:cNvSpPr>
            <a:spLocks noGrp="1"/>
          </p:cNvSpPr>
          <p:nvPr>
            <p:ph type="sldNum" sz="quarter" idx="5"/>
          </p:nvPr>
        </p:nvSpPr>
        <p:spPr/>
        <p:txBody>
          <a:bodyPr/>
          <a:lstStyle/>
          <a:p>
            <a:fld id="{9EB8D42F-EEB8-D844-BCC2-FD2609102831}" type="slidenum">
              <a:rPr lang="it-IT" smtClean="0"/>
              <a:t>21</a:t>
            </a:fld>
            <a:endParaRPr lang="it-IT"/>
          </a:p>
        </p:txBody>
      </p:sp>
    </p:spTree>
    <p:extLst>
      <p:ext uri="{BB962C8B-B14F-4D97-AF65-F5344CB8AC3E}">
        <p14:creationId xmlns:p14="http://schemas.microsoft.com/office/powerpoint/2010/main" val="135092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Segnaposto piè di pagina 1">
            <a:extLst>
              <a:ext uri="{FF2B5EF4-FFF2-40B4-BE49-F238E27FC236}">
                <a16:creationId xmlns:a16="http://schemas.microsoft.com/office/drawing/2014/main" id="{7864CAA9-04ED-B693-935F-5C9DD7E1734B}"/>
              </a:ext>
            </a:extLst>
          </p:cNvPr>
          <p:cNvSpPr>
            <a:spLocks noGrp="1"/>
          </p:cNvSpPr>
          <p:nvPr>
            <p:ph type="ftr" sz="quarter" idx="4"/>
          </p:nvPr>
        </p:nvSpPr>
        <p:spPr/>
        <p:txBody>
          <a:bodyPr/>
          <a:lstStyle/>
          <a:p>
            <a:r>
              <a:rPr lang="it-IT"/>
              <a:t>Basso Alessandro e Perasso Bianca</a:t>
            </a:r>
          </a:p>
        </p:txBody>
      </p:sp>
      <p:sp>
        <p:nvSpPr>
          <p:cNvPr id="3" name="Segnaposto numero diapositiva 2">
            <a:extLst>
              <a:ext uri="{FF2B5EF4-FFF2-40B4-BE49-F238E27FC236}">
                <a16:creationId xmlns:a16="http://schemas.microsoft.com/office/drawing/2014/main" id="{B8BA4BE4-03DE-47E6-B8C1-5EEB0F28384E}"/>
              </a:ext>
            </a:extLst>
          </p:cNvPr>
          <p:cNvSpPr>
            <a:spLocks noGrp="1"/>
          </p:cNvSpPr>
          <p:nvPr>
            <p:ph type="sldNum" sz="quarter" idx="5"/>
          </p:nvPr>
        </p:nvSpPr>
        <p:spPr/>
        <p:txBody>
          <a:bodyPr/>
          <a:lstStyle/>
          <a:p>
            <a:fld id="{9EB8D42F-EEB8-D844-BCC2-FD2609102831}" type="slidenum">
              <a:rPr lang="it-IT" smtClean="0"/>
              <a:t>22</a:t>
            </a:fld>
            <a:endParaRPr lang="it-IT"/>
          </a:p>
        </p:txBody>
      </p:sp>
    </p:spTree>
    <p:extLst>
      <p:ext uri="{BB962C8B-B14F-4D97-AF65-F5344CB8AC3E}">
        <p14:creationId xmlns:p14="http://schemas.microsoft.com/office/powerpoint/2010/main" val="1942619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Segnaposto piè di pagina 1">
            <a:extLst>
              <a:ext uri="{FF2B5EF4-FFF2-40B4-BE49-F238E27FC236}">
                <a16:creationId xmlns:a16="http://schemas.microsoft.com/office/drawing/2014/main" id="{94E359D7-91CB-09D1-D716-906042D569A2}"/>
              </a:ext>
            </a:extLst>
          </p:cNvPr>
          <p:cNvSpPr>
            <a:spLocks noGrp="1"/>
          </p:cNvSpPr>
          <p:nvPr>
            <p:ph type="ftr" sz="quarter" idx="4"/>
          </p:nvPr>
        </p:nvSpPr>
        <p:spPr/>
        <p:txBody>
          <a:bodyPr/>
          <a:lstStyle/>
          <a:p>
            <a:r>
              <a:rPr lang="it-IT"/>
              <a:t>Basso Alessandro e Perasso Bianca</a:t>
            </a:r>
          </a:p>
        </p:txBody>
      </p:sp>
      <p:sp>
        <p:nvSpPr>
          <p:cNvPr id="3" name="Segnaposto numero diapositiva 2">
            <a:extLst>
              <a:ext uri="{FF2B5EF4-FFF2-40B4-BE49-F238E27FC236}">
                <a16:creationId xmlns:a16="http://schemas.microsoft.com/office/drawing/2014/main" id="{4A11C812-AE74-C1D5-7A76-247E034EC94B}"/>
              </a:ext>
            </a:extLst>
          </p:cNvPr>
          <p:cNvSpPr>
            <a:spLocks noGrp="1"/>
          </p:cNvSpPr>
          <p:nvPr>
            <p:ph type="sldNum" sz="quarter" idx="5"/>
          </p:nvPr>
        </p:nvSpPr>
        <p:spPr/>
        <p:txBody>
          <a:bodyPr/>
          <a:lstStyle/>
          <a:p>
            <a:fld id="{9EB8D42F-EEB8-D844-BCC2-FD2609102831}" type="slidenum">
              <a:rPr lang="it-IT" smtClean="0"/>
              <a:t>23</a:t>
            </a:fld>
            <a:endParaRPr lang="it-IT"/>
          </a:p>
        </p:txBody>
      </p:sp>
    </p:spTree>
    <p:extLst>
      <p:ext uri="{BB962C8B-B14F-4D97-AF65-F5344CB8AC3E}">
        <p14:creationId xmlns:p14="http://schemas.microsoft.com/office/powerpoint/2010/main" val="1080525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ea typeface="Calibri"/>
              <a:cs typeface="Calibri"/>
            </a:endParaRPr>
          </a:p>
        </p:txBody>
      </p:sp>
      <p:sp>
        <p:nvSpPr>
          <p:cNvPr id="4" name="Segnaposto piè di pagina 3"/>
          <p:cNvSpPr>
            <a:spLocks noGrp="1"/>
          </p:cNvSpPr>
          <p:nvPr>
            <p:ph type="ftr" sz="quarter" idx="4"/>
          </p:nvPr>
        </p:nvSpPr>
        <p:spPr/>
        <p:txBody>
          <a:bodyPr/>
          <a:lstStyle/>
          <a:p>
            <a:r>
              <a:rPr lang="it-IT"/>
              <a:t>Basso Alessandro e Perasso Bianca</a:t>
            </a:r>
          </a:p>
        </p:txBody>
      </p:sp>
      <p:sp>
        <p:nvSpPr>
          <p:cNvPr id="5" name="Segnaposto numero diapositiva 4"/>
          <p:cNvSpPr>
            <a:spLocks noGrp="1"/>
          </p:cNvSpPr>
          <p:nvPr>
            <p:ph type="sldNum" sz="quarter" idx="5"/>
          </p:nvPr>
        </p:nvSpPr>
        <p:spPr/>
        <p:txBody>
          <a:bodyPr/>
          <a:lstStyle/>
          <a:p>
            <a:fld id="{9EB8D42F-EEB8-D844-BCC2-FD2609102831}" type="slidenum">
              <a:rPr lang="it-IT" smtClean="0"/>
              <a:t>3</a:t>
            </a:fld>
            <a:endParaRPr lang="it-IT"/>
          </a:p>
        </p:txBody>
      </p:sp>
    </p:spTree>
    <p:extLst>
      <p:ext uri="{BB962C8B-B14F-4D97-AF65-F5344CB8AC3E}">
        <p14:creationId xmlns:p14="http://schemas.microsoft.com/office/powerpoint/2010/main" val="3808213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K anonymity is a data anonymization technique that is used to protect individuals’ privacy in a dataset. A dataset is considered K anonymized when for each record there are at least k - 1 other records with the same values in terms of quasi-identifiers.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say that k indistinguishable tuples form an equivalence class.</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K anonymity works through generalization and suppression.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Generalization: This is a non-perturbative technique and consists in replacing specific values of attributes with less specific, but more generic values.</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Suppression: it is a perturbative technique where some data values can be removed altogether to avoid the risk of identification.</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ea typeface="Calibri"/>
              <a:cs typeface="Calibri"/>
            </a:endParaRPr>
          </a:p>
        </p:txBody>
      </p:sp>
      <p:sp>
        <p:nvSpPr>
          <p:cNvPr id="4" name="Segnaposto piè di pagina 3"/>
          <p:cNvSpPr>
            <a:spLocks noGrp="1"/>
          </p:cNvSpPr>
          <p:nvPr>
            <p:ph type="ftr" sz="quarter" idx="4"/>
          </p:nvPr>
        </p:nvSpPr>
        <p:spPr/>
        <p:txBody>
          <a:bodyPr/>
          <a:lstStyle/>
          <a:p>
            <a:r>
              <a:rPr lang="it-IT"/>
              <a:t>Basso Alessandro e Perasso Bianca</a:t>
            </a:r>
          </a:p>
        </p:txBody>
      </p:sp>
      <p:sp>
        <p:nvSpPr>
          <p:cNvPr id="5" name="Segnaposto numero diapositiva 4"/>
          <p:cNvSpPr>
            <a:spLocks noGrp="1"/>
          </p:cNvSpPr>
          <p:nvPr>
            <p:ph type="sldNum" sz="quarter" idx="5"/>
          </p:nvPr>
        </p:nvSpPr>
        <p:spPr/>
        <p:txBody>
          <a:bodyPr/>
          <a:lstStyle/>
          <a:p>
            <a:fld id="{9EB8D42F-EEB8-D844-BCC2-FD2609102831}" type="slidenum">
              <a:rPr lang="it-IT" smtClean="0"/>
              <a:t>4</a:t>
            </a:fld>
            <a:endParaRPr lang="it-IT"/>
          </a:p>
        </p:txBody>
      </p:sp>
    </p:spTree>
    <p:extLst>
      <p:ext uri="{BB962C8B-B14F-4D97-AF65-F5344CB8AC3E}">
        <p14:creationId xmlns:p14="http://schemas.microsoft.com/office/powerpoint/2010/main" val="3406104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ea typeface="Calibri"/>
              <a:cs typeface="Calibri"/>
            </a:endParaRPr>
          </a:p>
        </p:txBody>
      </p:sp>
      <p:sp>
        <p:nvSpPr>
          <p:cNvPr id="4" name="Segnaposto piè di pagina 3"/>
          <p:cNvSpPr>
            <a:spLocks noGrp="1"/>
          </p:cNvSpPr>
          <p:nvPr>
            <p:ph type="ftr" sz="quarter" idx="4"/>
          </p:nvPr>
        </p:nvSpPr>
        <p:spPr/>
        <p:txBody>
          <a:bodyPr/>
          <a:lstStyle/>
          <a:p>
            <a:r>
              <a:rPr lang="it-IT"/>
              <a:t>Basso Alessandro e Perasso Bianca</a:t>
            </a:r>
          </a:p>
        </p:txBody>
      </p:sp>
      <p:sp>
        <p:nvSpPr>
          <p:cNvPr id="5" name="Segnaposto numero diapositiva 4"/>
          <p:cNvSpPr>
            <a:spLocks noGrp="1"/>
          </p:cNvSpPr>
          <p:nvPr>
            <p:ph type="sldNum" sz="quarter" idx="5"/>
          </p:nvPr>
        </p:nvSpPr>
        <p:spPr/>
        <p:txBody>
          <a:bodyPr/>
          <a:lstStyle/>
          <a:p>
            <a:fld id="{9EB8D42F-EEB8-D844-BCC2-FD2609102831}" type="slidenum">
              <a:rPr lang="it-IT" smtClean="0"/>
              <a:t>5</a:t>
            </a:fld>
            <a:endParaRPr lang="it-IT"/>
          </a:p>
        </p:txBody>
      </p:sp>
    </p:spTree>
    <p:extLst>
      <p:ext uri="{BB962C8B-B14F-4D97-AF65-F5344CB8AC3E}">
        <p14:creationId xmlns:p14="http://schemas.microsoft.com/office/powerpoint/2010/main" val="93397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To try out our code we generated a synthetic dataset that represents people information about their name, their id, the city where they live in, their age, their gender, their education level, their profession and their annual income.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dataset was generated following the Italian distribution retrieved at ISTAT web page (national institute of statistics). </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ea typeface="Calibri"/>
              <a:cs typeface="Calibri"/>
            </a:endParaRPr>
          </a:p>
        </p:txBody>
      </p:sp>
      <p:sp>
        <p:nvSpPr>
          <p:cNvPr id="4" name="Segnaposto piè di pagina 3"/>
          <p:cNvSpPr>
            <a:spLocks noGrp="1"/>
          </p:cNvSpPr>
          <p:nvPr>
            <p:ph type="ftr" sz="quarter" idx="4"/>
          </p:nvPr>
        </p:nvSpPr>
        <p:spPr/>
        <p:txBody>
          <a:bodyPr/>
          <a:lstStyle/>
          <a:p>
            <a:r>
              <a:rPr lang="it-IT"/>
              <a:t>Basso Alessandro e Perasso Bianca</a:t>
            </a:r>
          </a:p>
        </p:txBody>
      </p:sp>
      <p:sp>
        <p:nvSpPr>
          <p:cNvPr id="5" name="Segnaposto numero diapositiva 4"/>
          <p:cNvSpPr>
            <a:spLocks noGrp="1"/>
          </p:cNvSpPr>
          <p:nvPr>
            <p:ph type="sldNum" sz="quarter" idx="5"/>
          </p:nvPr>
        </p:nvSpPr>
        <p:spPr/>
        <p:txBody>
          <a:bodyPr/>
          <a:lstStyle/>
          <a:p>
            <a:fld id="{9EB8D42F-EEB8-D844-BCC2-FD2609102831}" type="slidenum">
              <a:rPr lang="it-IT" smtClean="0"/>
              <a:t>6</a:t>
            </a:fld>
            <a:endParaRPr lang="it-IT"/>
          </a:p>
        </p:txBody>
      </p:sp>
    </p:spTree>
    <p:extLst>
      <p:ext uri="{BB962C8B-B14F-4D97-AF65-F5344CB8AC3E}">
        <p14:creationId xmlns:p14="http://schemas.microsoft.com/office/powerpoint/2010/main" val="1626488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ea typeface="Calibri"/>
              <a:cs typeface="Calibri"/>
            </a:endParaRPr>
          </a:p>
        </p:txBody>
      </p:sp>
      <p:sp>
        <p:nvSpPr>
          <p:cNvPr id="4" name="Segnaposto piè di pagina 3"/>
          <p:cNvSpPr>
            <a:spLocks noGrp="1"/>
          </p:cNvSpPr>
          <p:nvPr>
            <p:ph type="ftr" sz="quarter" idx="4"/>
          </p:nvPr>
        </p:nvSpPr>
        <p:spPr/>
        <p:txBody>
          <a:bodyPr/>
          <a:lstStyle/>
          <a:p>
            <a:r>
              <a:rPr lang="it-IT"/>
              <a:t>Basso Alessandro e Perasso Bianca</a:t>
            </a:r>
          </a:p>
        </p:txBody>
      </p:sp>
      <p:sp>
        <p:nvSpPr>
          <p:cNvPr id="5" name="Segnaposto numero diapositiva 4"/>
          <p:cNvSpPr>
            <a:spLocks noGrp="1"/>
          </p:cNvSpPr>
          <p:nvPr>
            <p:ph type="sldNum" sz="quarter" idx="5"/>
          </p:nvPr>
        </p:nvSpPr>
        <p:spPr/>
        <p:txBody>
          <a:bodyPr/>
          <a:lstStyle/>
          <a:p>
            <a:fld id="{9EB8D42F-EEB8-D844-BCC2-FD2609102831}" type="slidenum">
              <a:rPr lang="it-IT" smtClean="0"/>
              <a:t>7</a:t>
            </a:fld>
            <a:endParaRPr lang="it-IT"/>
          </a:p>
        </p:txBody>
      </p:sp>
    </p:spTree>
    <p:extLst>
      <p:ext uri="{BB962C8B-B14F-4D97-AF65-F5344CB8AC3E}">
        <p14:creationId xmlns:p14="http://schemas.microsoft.com/office/powerpoint/2010/main" val="86020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In our dataset, the explicit identifiers are ID, first name, and last name. Since they allow immediate re-identification of a target, they must be removed.</a:t>
            </a:r>
            <a:endParaRPr lang="it-IT"/>
          </a:p>
        </p:txBody>
      </p:sp>
      <p:sp>
        <p:nvSpPr>
          <p:cNvPr id="4" name="Segnaposto piè di pagina 3"/>
          <p:cNvSpPr>
            <a:spLocks noGrp="1"/>
          </p:cNvSpPr>
          <p:nvPr>
            <p:ph type="ftr" sz="quarter" idx="4"/>
          </p:nvPr>
        </p:nvSpPr>
        <p:spPr/>
        <p:txBody>
          <a:bodyPr/>
          <a:lstStyle/>
          <a:p>
            <a:r>
              <a:rPr lang="it-IT"/>
              <a:t>Basso Alessandro e Perasso Bianca</a:t>
            </a:r>
          </a:p>
        </p:txBody>
      </p:sp>
      <p:sp>
        <p:nvSpPr>
          <p:cNvPr id="5" name="Segnaposto numero diapositiva 4"/>
          <p:cNvSpPr>
            <a:spLocks noGrp="1"/>
          </p:cNvSpPr>
          <p:nvPr>
            <p:ph type="sldNum" sz="quarter" idx="5"/>
          </p:nvPr>
        </p:nvSpPr>
        <p:spPr/>
        <p:txBody>
          <a:bodyPr/>
          <a:lstStyle/>
          <a:p>
            <a:fld id="{9EB8D42F-EEB8-D844-BCC2-FD2609102831}" type="slidenum">
              <a:rPr lang="it-IT" smtClean="0"/>
              <a:t>8</a:t>
            </a:fld>
            <a:endParaRPr lang="it-IT"/>
          </a:p>
        </p:txBody>
      </p:sp>
    </p:spTree>
    <p:extLst>
      <p:ext uri="{BB962C8B-B14F-4D97-AF65-F5344CB8AC3E}">
        <p14:creationId xmlns:p14="http://schemas.microsoft.com/office/powerpoint/2010/main" val="2905270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Quasi-identifiers are attributes that do not allow immediate re-identification of a target, but if combined with each other or with external information, they can enable identification. To prevent this, they must be anonymized. Quasi-identifiers are divided into numerical and categorical. Numerical QIs are anonymized by replacing them with the range or the mean of that partition, while categorical QIs are replaced with a generalized attribute.</a:t>
            </a:r>
            <a:endParaRPr lang="it-IT"/>
          </a:p>
        </p:txBody>
      </p:sp>
      <p:sp>
        <p:nvSpPr>
          <p:cNvPr id="4" name="Segnaposto piè di pagina 3"/>
          <p:cNvSpPr>
            <a:spLocks noGrp="1"/>
          </p:cNvSpPr>
          <p:nvPr>
            <p:ph type="ftr" sz="quarter" idx="4"/>
          </p:nvPr>
        </p:nvSpPr>
        <p:spPr/>
        <p:txBody>
          <a:bodyPr/>
          <a:lstStyle/>
          <a:p>
            <a:r>
              <a:rPr lang="it-IT"/>
              <a:t>Basso Alessandro e Perasso Bianca</a:t>
            </a:r>
          </a:p>
        </p:txBody>
      </p:sp>
      <p:sp>
        <p:nvSpPr>
          <p:cNvPr id="5" name="Segnaposto numero diapositiva 4"/>
          <p:cNvSpPr>
            <a:spLocks noGrp="1"/>
          </p:cNvSpPr>
          <p:nvPr>
            <p:ph type="sldNum" sz="quarter" idx="5"/>
          </p:nvPr>
        </p:nvSpPr>
        <p:spPr/>
        <p:txBody>
          <a:bodyPr/>
          <a:lstStyle/>
          <a:p>
            <a:fld id="{9EB8D42F-EEB8-D844-BCC2-FD2609102831}" type="slidenum">
              <a:rPr lang="it-IT" smtClean="0"/>
              <a:t>9</a:t>
            </a:fld>
            <a:endParaRPr lang="it-IT"/>
          </a:p>
        </p:txBody>
      </p:sp>
    </p:spTree>
    <p:extLst>
      <p:ext uri="{BB962C8B-B14F-4D97-AF65-F5344CB8AC3E}">
        <p14:creationId xmlns:p14="http://schemas.microsoft.com/office/powerpoint/2010/main" val="634512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a titolo">
    <p:bg>
      <p:bgPr>
        <a:solidFill>
          <a:srgbClr val="002677"/>
        </a:solid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075F0702-5A13-1349-A296-951553656DE8}"/>
              </a:ext>
            </a:extLst>
          </p:cNvPr>
          <p:cNvSpPr>
            <a:spLocks noGrp="1"/>
          </p:cNvSpPr>
          <p:nvPr>
            <p:ph type="subTitle" idx="1" hasCustomPrompt="1"/>
          </p:nvPr>
        </p:nvSpPr>
        <p:spPr>
          <a:xfrm>
            <a:off x="858839" y="5244663"/>
            <a:ext cx="10434596" cy="916652"/>
          </a:xfrm>
        </p:spPr>
        <p:txBody>
          <a:bodyPr>
            <a:normAutofit/>
          </a:bodyPr>
          <a:lstStyle>
            <a:lvl1pPr marL="0" indent="0" algn="l">
              <a:buNone/>
              <a:defRPr sz="1200" b="0" i="0">
                <a:solidFill>
                  <a:schemeClr val="bg1"/>
                </a:solidFill>
                <a:latin typeface="Fira Sans Medium" panose="020B0503050000020004" pitchFamily="34" charset="0"/>
              </a:defRPr>
            </a:lvl1pPr>
            <a:lvl2pPr marL="257163" indent="0" algn="ctr">
              <a:buNone/>
              <a:defRPr sz="1125"/>
            </a:lvl2pPr>
            <a:lvl3pPr marL="514325" indent="0" algn="ctr">
              <a:buNone/>
              <a:defRPr sz="1013"/>
            </a:lvl3pPr>
            <a:lvl4pPr marL="771487" indent="0" algn="ctr">
              <a:buNone/>
              <a:defRPr sz="900"/>
            </a:lvl4pPr>
            <a:lvl5pPr marL="1028649" indent="0" algn="ctr">
              <a:buNone/>
              <a:defRPr sz="900"/>
            </a:lvl5pPr>
            <a:lvl6pPr marL="1285811" indent="0" algn="ctr">
              <a:buNone/>
              <a:defRPr sz="900"/>
            </a:lvl6pPr>
            <a:lvl7pPr marL="1542973" indent="0" algn="ctr">
              <a:buNone/>
              <a:defRPr sz="900"/>
            </a:lvl7pPr>
            <a:lvl8pPr marL="1800135" indent="0" algn="ctr">
              <a:buNone/>
              <a:defRPr sz="900"/>
            </a:lvl8pPr>
            <a:lvl9pPr marL="2057298" indent="0" algn="ctr">
              <a:buNone/>
              <a:defRPr sz="900"/>
            </a:lvl9pPr>
          </a:lstStyle>
          <a:p>
            <a:r>
              <a:rPr lang="it-IT"/>
              <a:t>Fare clic per modificare l’autore delle slide</a:t>
            </a:r>
          </a:p>
        </p:txBody>
      </p:sp>
      <p:sp>
        <p:nvSpPr>
          <p:cNvPr id="7" name="Google Shape;10;p2">
            <a:extLst>
              <a:ext uri="{FF2B5EF4-FFF2-40B4-BE49-F238E27FC236}">
                <a16:creationId xmlns:a16="http://schemas.microsoft.com/office/drawing/2014/main" id="{BACD2019-637B-3D4C-A8D4-30C84AABC935}"/>
              </a:ext>
            </a:extLst>
          </p:cNvPr>
          <p:cNvSpPr txBox="1">
            <a:spLocks noGrp="1"/>
          </p:cNvSpPr>
          <p:nvPr>
            <p:ph type="ctrTitle" hasCustomPrompt="1"/>
          </p:nvPr>
        </p:nvSpPr>
        <p:spPr>
          <a:xfrm>
            <a:off x="858983" y="1613338"/>
            <a:ext cx="10434596" cy="2099606"/>
          </a:xfrm>
          <a:prstGeom prst="rect">
            <a:avLst/>
          </a:prstGeom>
        </p:spPr>
        <p:txBody>
          <a:bodyPr spcFirstLastPara="1" wrap="square" lIns="91425" tIns="91425" rIns="91425" bIns="91425" anchor="b" anchorCtr="0">
            <a:normAutofit/>
          </a:bodyPr>
          <a:lstStyle>
            <a:lvl1pPr lvl="0" algn="l">
              <a:lnSpc>
                <a:spcPct val="100000"/>
              </a:lnSpc>
              <a:spcBef>
                <a:spcPts val="0"/>
              </a:spcBef>
              <a:spcAft>
                <a:spcPts val="0"/>
              </a:spcAft>
              <a:buClr>
                <a:srgbClr val="FFFFFF"/>
              </a:buClr>
              <a:buSzPts val="5200"/>
              <a:buFont typeface="Roboto Slab"/>
              <a:buNone/>
              <a:defRPr sz="2400" b="1" i="0">
                <a:solidFill>
                  <a:srgbClr val="FFFFFF"/>
                </a:solidFill>
                <a:latin typeface="Roboto Slab" pitchFamily="2" charset="0"/>
                <a:ea typeface="Roboto Slab" pitchFamily="2" charset="0"/>
                <a:cs typeface="Calibri Light" panose="020F0302020204030204" pitchFamily="34" charset="0"/>
                <a:sym typeface="Roboto Slab"/>
              </a:defRPr>
            </a:lvl1pPr>
            <a:lvl2pPr lvl="1" algn="ctr">
              <a:spcBef>
                <a:spcPts val="0"/>
              </a:spcBef>
              <a:spcAft>
                <a:spcPts val="0"/>
              </a:spcAft>
              <a:buSzPts val="5200"/>
              <a:buNone/>
              <a:defRPr sz="2925"/>
            </a:lvl2pPr>
            <a:lvl3pPr lvl="2" algn="ctr">
              <a:spcBef>
                <a:spcPts val="0"/>
              </a:spcBef>
              <a:spcAft>
                <a:spcPts val="0"/>
              </a:spcAft>
              <a:buSzPts val="5200"/>
              <a:buNone/>
              <a:defRPr sz="2925"/>
            </a:lvl3pPr>
            <a:lvl4pPr lvl="3" algn="ctr">
              <a:spcBef>
                <a:spcPts val="0"/>
              </a:spcBef>
              <a:spcAft>
                <a:spcPts val="0"/>
              </a:spcAft>
              <a:buSzPts val="5200"/>
              <a:buNone/>
              <a:defRPr sz="2925"/>
            </a:lvl4pPr>
            <a:lvl5pPr lvl="4" algn="ctr">
              <a:spcBef>
                <a:spcPts val="0"/>
              </a:spcBef>
              <a:spcAft>
                <a:spcPts val="0"/>
              </a:spcAft>
              <a:buSzPts val="5200"/>
              <a:buNone/>
              <a:defRPr sz="2925"/>
            </a:lvl5pPr>
            <a:lvl6pPr lvl="5" algn="ctr">
              <a:spcBef>
                <a:spcPts val="0"/>
              </a:spcBef>
              <a:spcAft>
                <a:spcPts val="0"/>
              </a:spcAft>
              <a:buSzPts val="5200"/>
              <a:buNone/>
              <a:defRPr sz="2925"/>
            </a:lvl6pPr>
            <a:lvl7pPr lvl="6" algn="ctr">
              <a:spcBef>
                <a:spcPts val="0"/>
              </a:spcBef>
              <a:spcAft>
                <a:spcPts val="0"/>
              </a:spcAft>
              <a:buSzPts val="5200"/>
              <a:buNone/>
              <a:defRPr sz="2925"/>
            </a:lvl7pPr>
            <a:lvl8pPr lvl="7" algn="ctr">
              <a:spcBef>
                <a:spcPts val="0"/>
              </a:spcBef>
              <a:spcAft>
                <a:spcPts val="0"/>
              </a:spcAft>
              <a:buSzPts val="5200"/>
              <a:buNone/>
              <a:defRPr sz="2925"/>
            </a:lvl8pPr>
            <a:lvl9pPr lvl="8" algn="ctr">
              <a:spcBef>
                <a:spcPts val="0"/>
              </a:spcBef>
              <a:spcAft>
                <a:spcPts val="0"/>
              </a:spcAft>
              <a:buSzPts val="5200"/>
              <a:buNone/>
              <a:defRPr sz="2925"/>
            </a:lvl9pPr>
          </a:lstStyle>
          <a:p>
            <a:r>
              <a:rPr lang="it-IT"/>
              <a:t>Fare clic per modificare il titolo delle slide</a:t>
            </a:r>
            <a:endParaRPr/>
          </a:p>
        </p:txBody>
      </p:sp>
      <p:pic>
        <p:nvPicPr>
          <p:cNvPr id="8" name="Google Shape;13;p2">
            <a:extLst>
              <a:ext uri="{FF2B5EF4-FFF2-40B4-BE49-F238E27FC236}">
                <a16:creationId xmlns:a16="http://schemas.microsoft.com/office/drawing/2014/main" id="{9CDDE09D-2FE0-6846-A4F1-F477A212A5E2}"/>
              </a:ext>
            </a:extLst>
          </p:cNvPr>
          <p:cNvPicPr preferRelativeResize="0"/>
          <p:nvPr userDrawn="1"/>
        </p:nvPicPr>
        <p:blipFill>
          <a:blip r:embed="rId2"/>
          <a:stretch>
            <a:fillRect/>
          </a:stretch>
        </p:blipFill>
        <p:spPr>
          <a:xfrm>
            <a:off x="863275" y="750581"/>
            <a:ext cx="1650004" cy="311851"/>
          </a:xfrm>
          <a:prstGeom prst="rect">
            <a:avLst/>
          </a:prstGeom>
          <a:noFill/>
          <a:ln>
            <a:noFill/>
          </a:ln>
        </p:spPr>
      </p:pic>
      <p:sp>
        <p:nvSpPr>
          <p:cNvPr id="4" name="Content Placeholder 3">
            <a:extLst>
              <a:ext uri="{FF2B5EF4-FFF2-40B4-BE49-F238E27FC236}">
                <a16:creationId xmlns:a16="http://schemas.microsoft.com/office/drawing/2014/main" id="{510CC95D-4677-2D48-8044-4BC81EDFDD62}"/>
              </a:ext>
            </a:extLst>
          </p:cNvPr>
          <p:cNvSpPr>
            <a:spLocks noGrp="1"/>
          </p:cNvSpPr>
          <p:nvPr>
            <p:ph sz="quarter" idx="10" hasCustomPrompt="1"/>
          </p:nvPr>
        </p:nvSpPr>
        <p:spPr>
          <a:xfrm>
            <a:off x="858839" y="4091495"/>
            <a:ext cx="10434596" cy="749279"/>
          </a:xfrm>
        </p:spPr>
        <p:txBody>
          <a:bodyPr>
            <a:normAutofit/>
          </a:bodyPr>
          <a:lstStyle>
            <a:lvl1pPr marL="0" indent="0">
              <a:buNone/>
              <a:defRPr sz="1800" b="0">
                <a:solidFill>
                  <a:schemeClr val="bg1"/>
                </a:solidFill>
                <a:latin typeface="Roboto Slab" pitchFamily="2" charset="0"/>
                <a:ea typeface="Roboto Slab" pitchFamily="2" charset="0"/>
              </a:defRPr>
            </a:lvl1pPr>
          </a:lstStyle>
          <a:p>
            <a:pPr lvl="0"/>
            <a:r>
              <a:rPr lang="it-IT"/>
              <a:t>Fare clic per modificare il sottotitolo delle slide</a:t>
            </a:r>
          </a:p>
        </p:txBody>
      </p:sp>
    </p:spTree>
    <p:extLst>
      <p:ext uri="{BB962C8B-B14F-4D97-AF65-F5344CB8AC3E}">
        <p14:creationId xmlns:p14="http://schemas.microsoft.com/office/powerpoint/2010/main" val="123377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olo, testo e immagine">
    <p:spTree>
      <p:nvGrpSpPr>
        <p:cNvPr id="1" name=""/>
        <p:cNvGrpSpPr/>
        <p:nvPr/>
      </p:nvGrpSpPr>
      <p:grpSpPr>
        <a:xfrm>
          <a:off x="0" y="0"/>
          <a:ext cx="0" cy="0"/>
          <a:chOff x="0" y="0"/>
          <a:chExt cx="0" cy="0"/>
        </a:xfrm>
      </p:grpSpPr>
      <p:sp>
        <p:nvSpPr>
          <p:cNvPr id="3" name="Segnaposto immagine 2">
            <a:extLst>
              <a:ext uri="{FF2B5EF4-FFF2-40B4-BE49-F238E27FC236}">
                <a16:creationId xmlns:a16="http://schemas.microsoft.com/office/drawing/2014/main" id="{3E4C4561-347F-D04A-AB74-2E115C024BB0}"/>
              </a:ext>
            </a:extLst>
          </p:cNvPr>
          <p:cNvSpPr>
            <a:spLocks noGrp="1"/>
          </p:cNvSpPr>
          <p:nvPr>
            <p:ph type="pic" idx="1"/>
          </p:nvPr>
        </p:nvSpPr>
        <p:spPr>
          <a:xfrm>
            <a:off x="6096003" y="1825625"/>
            <a:ext cx="5259388" cy="4351338"/>
          </a:xfrm>
        </p:spPr>
        <p:txBody>
          <a:bodyPr anchor="ctr">
            <a:normAutofit/>
          </a:bodyPr>
          <a:lstStyle>
            <a:lvl1pPr marL="0" indent="0" algn="ctr">
              <a:buNone/>
              <a:defRPr sz="1350" b="0" i="1">
                <a:latin typeface="Fira Sans" panose="020B0503050000020004" pitchFamily="34" charset="0"/>
              </a:defRPr>
            </a:lvl1pPr>
            <a:lvl2pPr marL="257163" indent="0">
              <a:buNone/>
              <a:defRPr sz="1575"/>
            </a:lvl2pPr>
            <a:lvl3pPr marL="514325" indent="0">
              <a:buNone/>
              <a:defRPr sz="1350"/>
            </a:lvl3pPr>
            <a:lvl4pPr marL="771487" indent="0">
              <a:buNone/>
              <a:defRPr sz="1125"/>
            </a:lvl4pPr>
            <a:lvl5pPr marL="1028649" indent="0">
              <a:buNone/>
              <a:defRPr sz="1125"/>
            </a:lvl5pPr>
            <a:lvl6pPr marL="1285811" indent="0">
              <a:buNone/>
              <a:defRPr sz="1125"/>
            </a:lvl6pPr>
            <a:lvl7pPr marL="1542973" indent="0">
              <a:buNone/>
              <a:defRPr sz="1125"/>
            </a:lvl7pPr>
            <a:lvl8pPr marL="1800135" indent="0">
              <a:buNone/>
              <a:defRPr sz="1125"/>
            </a:lvl8pPr>
            <a:lvl9pPr marL="2057298" indent="0">
              <a:buNone/>
              <a:defRPr sz="1125"/>
            </a:lvl9pPr>
          </a:lstStyle>
          <a:p>
            <a:r>
              <a:rPr lang="en-US"/>
              <a:t>Click icon to add picture</a:t>
            </a:r>
            <a:endParaRPr lang="it-IT"/>
          </a:p>
        </p:txBody>
      </p:sp>
      <p:sp>
        <p:nvSpPr>
          <p:cNvPr id="4" name="Segnaposto testo 3">
            <a:extLst>
              <a:ext uri="{FF2B5EF4-FFF2-40B4-BE49-F238E27FC236}">
                <a16:creationId xmlns:a16="http://schemas.microsoft.com/office/drawing/2014/main" id="{89134FB0-2826-354B-B1BA-F95D422DE94B}"/>
              </a:ext>
            </a:extLst>
          </p:cNvPr>
          <p:cNvSpPr>
            <a:spLocks noGrp="1"/>
          </p:cNvSpPr>
          <p:nvPr>
            <p:ph type="body" sz="half" idx="2"/>
          </p:nvPr>
        </p:nvSpPr>
        <p:spPr>
          <a:xfrm>
            <a:off x="839792" y="1825625"/>
            <a:ext cx="5026623" cy="4351338"/>
          </a:xfrm>
        </p:spPr>
        <p:txBody>
          <a:bodyPr anchor="ctr"/>
          <a:lstStyle>
            <a:lvl1pPr marL="0" indent="0">
              <a:buFont typeface="Fira Sans" panose="020B0503050000020004" pitchFamily="34" charset="0"/>
              <a:buNone/>
              <a:defRPr sz="1350" b="0" i="0">
                <a:solidFill>
                  <a:schemeClr val="tx1">
                    <a:lumMod val="65000"/>
                    <a:lumOff val="35000"/>
                  </a:schemeClr>
                </a:solidFill>
                <a:latin typeface="Fira Sans Medium" panose="020B0503050000020004" pitchFamily="34" charset="0"/>
              </a:defRPr>
            </a:lvl1pPr>
            <a:lvl2pPr marL="385744"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1200">
                <a:solidFill>
                  <a:schemeClr val="tx1">
                    <a:lumMod val="65000"/>
                    <a:lumOff val="35000"/>
                  </a:schemeClr>
                </a:solidFill>
              </a:defRPr>
            </a:lvl2pPr>
            <a:lvl3pPr marL="610761"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1050">
                <a:solidFill>
                  <a:schemeClr val="tx1">
                    <a:lumMod val="65000"/>
                    <a:lumOff val="35000"/>
                  </a:schemeClr>
                </a:solidFill>
              </a:defRPr>
            </a:lvl3pPr>
            <a:lvl4pPr marL="900068"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563"/>
            </a:lvl4pPr>
            <a:lvl5pPr marL="1028649" indent="0">
              <a:buNone/>
              <a:defRPr sz="563"/>
            </a:lvl5pPr>
            <a:lvl6pPr marL="1285811" indent="0">
              <a:buNone/>
              <a:defRPr sz="563"/>
            </a:lvl6pPr>
            <a:lvl7pPr marL="1542973" indent="0">
              <a:buNone/>
              <a:defRPr sz="563"/>
            </a:lvl7pPr>
            <a:lvl8pPr marL="1800135" indent="0">
              <a:buNone/>
              <a:defRPr sz="563"/>
            </a:lvl8pPr>
            <a:lvl9pPr marL="2057298" indent="0">
              <a:buNone/>
              <a:defRPr sz="563"/>
            </a:lvl9pPr>
          </a:lstStyle>
          <a:p>
            <a:pPr lvl="0"/>
            <a:r>
              <a:rPr lang="en-US"/>
              <a:t>Click to edit Master text styles</a:t>
            </a:r>
          </a:p>
        </p:txBody>
      </p:sp>
      <p:sp>
        <p:nvSpPr>
          <p:cNvPr id="5" name="Segnaposto numero diapositiva 4">
            <a:extLst>
              <a:ext uri="{FF2B5EF4-FFF2-40B4-BE49-F238E27FC236}">
                <a16:creationId xmlns:a16="http://schemas.microsoft.com/office/drawing/2014/main" id="{EF2FF0E7-4855-2F46-A78C-823982A184FE}"/>
              </a:ext>
            </a:extLst>
          </p:cNvPr>
          <p:cNvSpPr>
            <a:spLocks noGrp="1"/>
          </p:cNvSpPr>
          <p:nvPr>
            <p:ph type="sldNum" sz="quarter" idx="11"/>
          </p:nvPr>
        </p:nvSpPr>
        <p:spPr/>
        <p:txBody>
          <a:bodyPr/>
          <a:lstStyle/>
          <a:p>
            <a:fld id="{FEC4A954-C260-E84D-8B85-4D54550A05DF}" type="slidenum">
              <a:rPr lang="it-IT" smtClean="0"/>
              <a:pPr/>
              <a:t>‹N›</a:t>
            </a:fld>
            <a:endParaRPr lang="it-IT"/>
          </a:p>
        </p:txBody>
      </p:sp>
      <p:sp>
        <p:nvSpPr>
          <p:cNvPr id="9" name="Segnaposto titolo 1">
            <a:extLst>
              <a:ext uri="{FF2B5EF4-FFF2-40B4-BE49-F238E27FC236}">
                <a16:creationId xmlns:a16="http://schemas.microsoft.com/office/drawing/2014/main" id="{4B4775A8-EB69-F341-A56E-1D29905F9C0F}"/>
              </a:ext>
            </a:extLst>
          </p:cNvPr>
          <p:cNvSpPr>
            <a:spLocks noGrp="1"/>
          </p:cNvSpPr>
          <p:nvPr>
            <p:ph type="title"/>
          </p:nvPr>
        </p:nvSpPr>
        <p:spPr>
          <a:xfrm>
            <a:off x="838200" y="365126"/>
            <a:ext cx="10515600" cy="988662"/>
          </a:xfrm>
          <a:prstGeom prst="rect">
            <a:avLst/>
          </a:prstGeom>
        </p:spPr>
        <p:txBody>
          <a:bodyPr vert="horz" lIns="91440" tIns="45720" rIns="91440" bIns="45720" rtlCol="0" anchor="t">
            <a:noAutofit/>
          </a:bodyPr>
          <a:lstStyle>
            <a:lvl1pPr>
              <a:defRPr sz="2100"/>
            </a:lvl1pPr>
          </a:lstStyle>
          <a:p>
            <a:r>
              <a:rPr lang="en-US"/>
              <a:t>Click to edit Master title style</a:t>
            </a:r>
            <a:endParaRPr lang="it-IT"/>
          </a:p>
        </p:txBody>
      </p:sp>
      <p:pic>
        <p:nvPicPr>
          <p:cNvPr id="7" name="Immagine 9">
            <a:extLst>
              <a:ext uri="{FF2B5EF4-FFF2-40B4-BE49-F238E27FC236}">
                <a16:creationId xmlns:a16="http://schemas.microsoft.com/office/drawing/2014/main" id="{EDD6C21E-9194-1A44-8E91-3FE6FB0CFECA}"/>
              </a:ext>
            </a:extLst>
          </p:cNvPr>
          <p:cNvPicPr>
            <a:picLocks noChangeAspect="1"/>
          </p:cNvPicPr>
          <p:nvPr userDrawn="1"/>
        </p:nvPicPr>
        <p:blipFill>
          <a:blip r:embed="rId2">
            <a:alphaModFix amt="50000"/>
          </a:blip>
          <a:srcRect/>
          <a:stretch/>
        </p:blipFill>
        <p:spPr>
          <a:xfrm>
            <a:off x="838201" y="6476145"/>
            <a:ext cx="618395" cy="125549"/>
          </a:xfrm>
          <a:prstGeom prst="rect">
            <a:avLst/>
          </a:prstGeom>
        </p:spPr>
      </p:pic>
    </p:spTree>
    <p:extLst>
      <p:ext uri="{BB962C8B-B14F-4D97-AF65-F5344CB8AC3E}">
        <p14:creationId xmlns:p14="http://schemas.microsoft.com/office/powerpoint/2010/main" val="933766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olo, testo e immagine">
    <p:spTree>
      <p:nvGrpSpPr>
        <p:cNvPr id="1" name=""/>
        <p:cNvGrpSpPr/>
        <p:nvPr/>
      </p:nvGrpSpPr>
      <p:grpSpPr>
        <a:xfrm>
          <a:off x="0" y="0"/>
          <a:ext cx="0" cy="0"/>
          <a:chOff x="0" y="0"/>
          <a:chExt cx="0" cy="0"/>
        </a:xfrm>
      </p:grpSpPr>
      <p:sp>
        <p:nvSpPr>
          <p:cNvPr id="3" name="Segnaposto immagine 2">
            <a:extLst>
              <a:ext uri="{FF2B5EF4-FFF2-40B4-BE49-F238E27FC236}">
                <a16:creationId xmlns:a16="http://schemas.microsoft.com/office/drawing/2014/main" id="{3E4C4561-347F-D04A-AB74-2E115C024BB0}"/>
              </a:ext>
            </a:extLst>
          </p:cNvPr>
          <p:cNvSpPr>
            <a:spLocks noGrp="1"/>
          </p:cNvSpPr>
          <p:nvPr>
            <p:ph type="pic" idx="1"/>
          </p:nvPr>
        </p:nvSpPr>
        <p:spPr>
          <a:xfrm>
            <a:off x="838202" y="1825625"/>
            <a:ext cx="5257799" cy="4351338"/>
          </a:xfrm>
        </p:spPr>
        <p:txBody>
          <a:bodyPr anchor="ctr">
            <a:normAutofit/>
          </a:bodyPr>
          <a:lstStyle>
            <a:lvl1pPr marL="0" indent="0" algn="ctr">
              <a:buNone/>
              <a:defRPr sz="1350" b="0" i="1">
                <a:latin typeface="Fira Sans" panose="020B0503050000020004" pitchFamily="34" charset="0"/>
              </a:defRPr>
            </a:lvl1pPr>
            <a:lvl2pPr marL="257163" indent="0">
              <a:buNone/>
              <a:defRPr sz="1575"/>
            </a:lvl2pPr>
            <a:lvl3pPr marL="514325" indent="0">
              <a:buNone/>
              <a:defRPr sz="1350"/>
            </a:lvl3pPr>
            <a:lvl4pPr marL="771487" indent="0">
              <a:buNone/>
              <a:defRPr sz="1125"/>
            </a:lvl4pPr>
            <a:lvl5pPr marL="1028649" indent="0">
              <a:buNone/>
              <a:defRPr sz="1125"/>
            </a:lvl5pPr>
            <a:lvl6pPr marL="1285811" indent="0">
              <a:buNone/>
              <a:defRPr sz="1125"/>
            </a:lvl6pPr>
            <a:lvl7pPr marL="1542973" indent="0">
              <a:buNone/>
              <a:defRPr sz="1125"/>
            </a:lvl7pPr>
            <a:lvl8pPr marL="1800135" indent="0">
              <a:buNone/>
              <a:defRPr sz="1125"/>
            </a:lvl8pPr>
            <a:lvl9pPr marL="2057298" indent="0">
              <a:buNone/>
              <a:defRPr sz="1125"/>
            </a:lvl9pPr>
          </a:lstStyle>
          <a:p>
            <a:r>
              <a:rPr lang="en-US"/>
              <a:t>Click icon to add picture</a:t>
            </a:r>
            <a:endParaRPr lang="it-IT"/>
          </a:p>
        </p:txBody>
      </p:sp>
      <p:sp>
        <p:nvSpPr>
          <p:cNvPr id="4" name="Segnaposto testo 3">
            <a:extLst>
              <a:ext uri="{FF2B5EF4-FFF2-40B4-BE49-F238E27FC236}">
                <a16:creationId xmlns:a16="http://schemas.microsoft.com/office/drawing/2014/main" id="{89134FB0-2826-354B-B1BA-F95D422DE94B}"/>
              </a:ext>
            </a:extLst>
          </p:cNvPr>
          <p:cNvSpPr>
            <a:spLocks noGrp="1"/>
          </p:cNvSpPr>
          <p:nvPr>
            <p:ph type="body" sz="half" idx="2"/>
          </p:nvPr>
        </p:nvSpPr>
        <p:spPr>
          <a:xfrm>
            <a:off x="6327179" y="1817083"/>
            <a:ext cx="5026623" cy="4351338"/>
          </a:xfrm>
        </p:spPr>
        <p:txBody>
          <a:bodyPr anchor="ctr"/>
          <a:lstStyle>
            <a:lvl1pPr marL="0" indent="0">
              <a:buFont typeface="Fira Sans" panose="020B0503050000020004" pitchFamily="34" charset="0"/>
              <a:buNone/>
              <a:defRPr sz="1350" b="0" i="0">
                <a:solidFill>
                  <a:schemeClr val="tx1">
                    <a:lumMod val="65000"/>
                    <a:lumOff val="35000"/>
                  </a:schemeClr>
                </a:solidFill>
                <a:latin typeface="Fira Sans Medium" panose="020B0503050000020004" pitchFamily="34" charset="0"/>
              </a:defRPr>
            </a:lvl1pPr>
            <a:lvl2pPr marL="385744"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1200">
                <a:solidFill>
                  <a:schemeClr val="tx1">
                    <a:lumMod val="65000"/>
                    <a:lumOff val="35000"/>
                  </a:schemeClr>
                </a:solidFill>
              </a:defRPr>
            </a:lvl2pPr>
            <a:lvl3pPr marL="610761"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1050">
                <a:solidFill>
                  <a:schemeClr val="tx1">
                    <a:lumMod val="65000"/>
                    <a:lumOff val="35000"/>
                  </a:schemeClr>
                </a:solidFill>
              </a:defRPr>
            </a:lvl3pPr>
            <a:lvl4pPr marL="900068"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563"/>
            </a:lvl4pPr>
            <a:lvl5pPr marL="1028649" indent="0">
              <a:buNone/>
              <a:defRPr sz="563"/>
            </a:lvl5pPr>
            <a:lvl6pPr marL="1285811" indent="0">
              <a:buNone/>
              <a:defRPr sz="563"/>
            </a:lvl6pPr>
            <a:lvl7pPr marL="1542973" indent="0">
              <a:buNone/>
              <a:defRPr sz="563"/>
            </a:lvl7pPr>
            <a:lvl8pPr marL="1800135" indent="0">
              <a:buNone/>
              <a:defRPr sz="563"/>
            </a:lvl8pPr>
            <a:lvl9pPr marL="2057298" indent="0">
              <a:buNone/>
              <a:defRPr sz="563"/>
            </a:lvl9pPr>
          </a:lstStyle>
          <a:p>
            <a:pPr lvl="0"/>
            <a:r>
              <a:rPr lang="en-US"/>
              <a:t>Click to edit Master text styles</a:t>
            </a:r>
          </a:p>
        </p:txBody>
      </p:sp>
      <p:sp>
        <p:nvSpPr>
          <p:cNvPr id="5" name="Segnaposto numero diapositiva 4">
            <a:extLst>
              <a:ext uri="{FF2B5EF4-FFF2-40B4-BE49-F238E27FC236}">
                <a16:creationId xmlns:a16="http://schemas.microsoft.com/office/drawing/2014/main" id="{EF2FF0E7-4855-2F46-A78C-823982A184FE}"/>
              </a:ext>
            </a:extLst>
          </p:cNvPr>
          <p:cNvSpPr>
            <a:spLocks noGrp="1"/>
          </p:cNvSpPr>
          <p:nvPr>
            <p:ph type="sldNum" sz="quarter" idx="11"/>
          </p:nvPr>
        </p:nvSpPr>
        <p:spPr/>
        <p:txBody>
          <a:bodyPr/>
          <a:lstStyle/>
          <a:p>
            <a:fld id="{FEC4A954-C260-E84D-8B85-4D54550A05DF}" type="slidenum">
              <a:rPr lang="it-IT" smtClean="0"/>
              <a:pPr/>
              <a:t>‹N›</a:t>
            </a:fld>
            <a:endParaRPr lang="it-IT"/>
          </a:p>
        </p:txBody>
      </p:sp>
      <p:sp>
        <p:nvSpPr>
          <p:cNvPr id="9" name="Segnaposto titolo 1">
            <a:extLst>
              <a:ext uri="{FF2B5EF4-FFF2-40B4-BE49-F238E27FC236}">
                <a16:creationId xmlns:a16="http://schemas.microsoft.com/office/drawing/2014/main" id="{4B4775A8-EB69-F341-A56E-1D29905F9C0F}"/>
              </a:ext>
            </a:extLst>
          </p:cNvPr>
          <p:cNvSpPr>
            <a:spLocks noGrp="1"/>
          </p:cNvSpPr>
          <p:nvPr>
            <p:ph type="title"/>
          </p:nvPr>
        </p:nvSpPr>
        <p:spPr>
          <a:xfrm>
            <a:off x="838200" y="365126"/>
            <a:ext cx="10515600" cy="988662"/>
          </a:xfrm>
          <a:prstGeom prst="rect">
            <a:avLst/>
          </a:prstGeom>
        </p:spPr>
        <p:txBody>
          <a:bodyPr vert="horz" lIns="91440" tIns="45720" rIns="91440" bIns="45720" rtlCol="0" anchor="t">
            <a:noAutofit/>
          </a:bodyPr>
          <a:lstStyle>
            <a:lvl1pPr>
              <a:defRPr sz="2100"/>
            </a:lvl1pPr>
          </a:lstStyle>
          <a:p>
            <a:r>
              <a:rPr lang="en-US"/>
              <a:t>Click to edit Master title style</a:t>
            </a:r>
            <a:endParaRPr lang="it-IT"/>
          </a:p>
        </p:txBody>
      </p:sp>
      <p:pic>
        <p:nvPicPr>
          <p:cNvPr id="7" name="Immagine 9">
            <a:extLst>
              <a:ext uri="{FF2B5EF4-FFF2-40B4-BE49-F238E27FC236}">
                <a16:creationId xmlns:a16="http://schemas.microsoft.com/office/drawing/2014/main" id="{4EFFB2A0-8C78-EA4D-B889-9BB9A449073D}"/>
              </a:ext>
            </a:extLst>
          </p:cNvPr>
          <p:cNvPicPr>
            <a:picLocks noChangeAspect="1"/>
          </p:cNvPicPr>
          <p:nvPr userDrawn="1"/>
        </p:nvPicPr>
        <p:blipFill>
          <a:blip r:embed="rId2">
            <a:alphaModFix amt="50000"/>
          </a:blip>
          <a:srcRect/>
          <a:stretch/>
        </p:blipFill>
        <p:spPr>
          <a:xfrm>
            <a:off x="838201" y="6476145"/>
            <a:ext cx="618395" cy="125549"/>
          </a:xfrm>
          <a:prstGeom prst="rect">
            <a:avLst/>
          </a:prstGeom>
        </p:spPr>
      </p:pic>
    </p:spTree>
    <p:extLst>
      <p:ext uri="{BB962C8B-B14F-4D97-AF65-F5344CB8AC3E}">
        <p14:creationId xmlns:p14="http://schemas.microsoft.com/office/powerpoint/2010/main" val="1177102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olo, testo e immagine">
    <p:bg>
      <p:bgRef idx="1001">
        <a:schemeClr val="bg1"/>
      </p:bgRef>
    </p:bg>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9134FB0-2826-354B-B1BA-F95D422DE94B}"/>
              </a:ext>
            </a:extLst>
          </p:cNvPr>
          <p:cNvSpPr>
            <a:spLocks noGrp="1"/>
          </p:cNvSpPr>
          <p:nvPr>
            <p:ph type="body" sz="half" idx="2"/>
          </p:nvPr>
        </p:nvSpPr>
        <p:spPr>
          <a:xfrm>
            <a:off x="839789" y="2511383"/>
            <a:ext cx="5058291" cy="3665587"/>
          </a:xfrm>
        </p:spPr>
        <p:txBody>
          <a:bodyPr anchor="ctr">
            <a:normAutofit/>
          </a:bodyPr>
          <a:lstStyle>
            <a:lvl1pPr marL="0" indent="0">
              <a:buFont typeface="Fira Sans" panose="020B0503050000020004" pitchFamily="34" charset="0"/>
              <a:buNone/>
              <a:defRPr sz="1050" b="0" i="0">
                <a:solidFill>
                  <a:schemeClr val="tx1">
                    <a:lumMod val="65000"/>
                    <a:lumOff val="35000"/>
                  </a:schemeClr>
                </a:solidFill>
                <a:latin typeface="Fira Sans Medium" panose="020B0503050000020004" pitchFamily="34" charset="0"/>
              </a:defRPr>
            </a:lvl1pPr>
            <a:lvl2pPr marL="385744"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1013">
                <a:solidFill>
                  <a:schemeClr val="tx1">
                    <a:lumMod val="65000"/>
                    <a:lumOff val="35000"/>
                  </a:schemeClr>
                </a:solidFill>
              </a:defRPr>
            </a:lvl2pPr>
            <a:lvl3pPr marL="610761"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900">
                <a:solidFill>
                  <a:schemeClr val="tx1">
                    <a:lumMod val="65000"/>
                    <a:lumOff val="35000"/>
                  </a:schemeClr>
                </a:solidFill>
              </a:defRPr>
            </a:lvl3pPr>
            <a:lvl4pPr marL="900068"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563"/>
            </a:lvl4pPr>
            <a:lvl5pPr marL="1028649" indent="0">
              <a:buNone/>
              <a:defRPr sz="563"/>
            </a:lvl5pPr>
            <a:lvl6pPr marL="1285811" indent="0">
              <a:buNone/>
              <a:defRPr sz="563"/>
            </a:lvl6pPr>
            <a:lvl7pPr marL="1542973" indent="0">
              <a:buNone/>
              <a:defRPr sz="563"/>
            </a:lvl7pPr>
            <a:lvl8pPr marL="1800135" indent="0">
              <a:buNone/>
              <a:defRPr sz="563"/>
            </a:lvl8pPr>
            <a:lvl9pPr marL="2057298" indent="0">
              <a:buNone/>
              <a:defRPr sz="563"/>
            </a:lvl9pPr>
          </a:lstStyle>
          <a:p>
            <a:pPr lvl="0"/>
            <a:r>
              <a:rPr lang="en-US"/>
              <a:t>Click to edit Master text styles</a:t>
            </a:r>
          </a:p>
        </p:txBody>
      </p:sp>
      <p:sp>
        <p:nvSpPr>
          <p:cNvPr id="6" name="Segnaposto testo 3">
            <a:extLst>
              <a:ext uri="{FF2B5EF4-FFF2-40B4-BE49-F238E27FC236}">
                <a16:creationId xmlns:a16="http://schemas.microsoft.com/office/drawing/2014/main" id="{85F9E723-29C5-D441-88F8-71AFEFA5207B}"/>
              </a:ext>
            </a:extLst>
          </p:cNvPr>
          <p:cNvSpPr>
            <a:spLocks noGrp="1"/>
          </p:cNvSpPr>
          <p:nvPr>
            <p:ph type="body" sz="half" idx="10"/>
          </p:nvPr>
        </p:nvSpPr>
        <p:spPr>
          <a:xfrm>
            <a:off x="6293921" y="2511383"/>
            <a:ext cx="5058291" cy="3665587"/>
          </a:xfrm>
        </p:spPr>
        <p:txBody>
          <a:bodyPr anchor="ctr">
            <a:normAutofit/>
          </a:bodyPr>
          <a:lstStyle>
            <a:lvl1pPr marL="0" indent="0">
              <a:buFont typeface="Fira Sans" panose="020B0503050000020004" pitchFamily="34" charset="0"/>
              <a:buNone/>
              <a:defRPr sz="1050" b="0" i="0">
                <a:solidFill>
                  <a:schemeClr val="tx1">
                    <a:lumMod val="65000"/>
                    <a:lumOff val="35000"/>
                  </a:schemeClr>
                </a:solidFill>
                <a:latin typeface="Fira Sans Medium" panose="020B0503050000020004" pitchFamily="34" charset="0"/>
              </a:defRPr>
            </a:lvl1pPr>
            <a:lvl2pPr marL="385744"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1013">
                <a:solidFill>
                  <a:schemeClr val="tx1">
                    <a:lumMod val="65000"/>
                    <a:lumOff val="35000"/>
                  </a:schemeClr>
                </a:solidFill>
              </a:defRPr>
            </a:lvl2pPr>
            <a:lvl3pPr marL="610761"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900">
                <a:solidFill>
                  <a:schemeClr val="tx1">
                    <a:lumMod val="65000"/>
                    <a:lumOff val="35000"/>
                  </a:schemeClr>
                </a:solidFill>
              </a:defRPr>
            </a:lvl3pPr>
            <a:lvl4pPr marL="900068"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563"/>
            </a:lvl4pPr>
            <a:lvl5pPr marL="1028649" indent="0">
              <a:buNone/>
              <a:defRPr sz="563"/>
            </a:lvl5pPr>
            <a:lvl6pPr marL="1285811" indent="0">
              <a:buNone/>
              <a:defRPr sz="563"/>
            </a:lvl6pPr>
            <a:lvl7pPr marL="1542973" indent="0">
              <a:buNone/>
              <a:defRPr sz="563"/>
            </a:lvl7pPr>
            <a:lvl8pPr marL="1800135" indent="0">
              <a:buNone/>
              <a:defRPr sz="563"/>
            </a:lvl8pPr>
            <a:lvl9pPr marL="2057298" indent="0">
              <a:buNone/>
              <a:defRPr sz="563"/>
            </a:lvl9pPr>
          </a:lstStyle>
          <a:p>
            <a:pPr lvl="0"/>
            <a:r>
              <a:rPr lang="en-US"/>
              <a:t>Click to edit Master text styles</a:t>
            </a:r>
          </a:p>
        </p:txBody>
      </p:sp>
      <p:sp>
        <p:nvSpPr>
          <p:cNvPr id="8" name="Text Placeholder 7">
            <a:extLst>
              <a:ext uri="{FF2B5EF4-FFF2-40B4-BE49-F238E27FC236}">
                <a16:creationId xmlns:a16="http://schemas.microsoft.com/office/drawing/2014/main" id="{FF944A78-B074-B54E-BDDA-D50D5E075619}"/>
              </a:ext>
            </a:extLst>
          </p:cNvPr>
          <p:cNvSpPr>
            <a:spLocks noGrp="1"/>
          </p:cNvSpPr>
          <p:nvPr>
            <p:ph type="body" sz="quarter" idx="13" hasCustomPrompt="1"/>
          </p:nvPr>
        </p:nvSpPr>
        <p:spPr>
          <a:xfrm>
            <a:off x="838201" y="1551582"/>
            <a:ext cx="5058291" cy="762000"/>
          </a:xfrm>
        </p:spPr>
        <p:txBody>
          <a:bodyPr>
            <a:normAutofit/>
          </a:bodyPr>
          <a:lstStyle>
            <a:lvl1pPr marL="0" indent="0">
              <a:buNone/>
              <a:defRPr sz="1350" b="1">
                <a:solidFill>
                  <a:srgbClr val="1A9BFC"/>
                </a:solidFill>
                <a:latin typeface="Roboto Slab" pitchFamily="2" charset="0"/>
                <a:ea typeface="Roboto Slab" pitchFamily="2" charset="0"/>
              </a:defRPr>
            </a:lvl1pPr>
          </a:lstStyle>
          <a:p>
            <a:pPr lvl="0"/>
            <a:r>
              <a:rPr lang="en-GB"/>
              <a:t>Fare </a:t>
            </a:r>
            <a:r>
              <a:rPr lang="en-GB" err="1"/>
              <a:t>clic</a:t>
            </a:r>
            <a:r>
              <a:rPr lang="en-GB"/>
              <a:t> per </a:t>
            </a:r>
            <a:r>
              <a:rPr lang="en-GB" err="1"/>
              <a:t>modificare</a:t>
            </a:r>
            <a:r>
              <a:rPr lang="en-GB"/>
              <a:t> </a:t>
            </a:r>
            <a:r>
              <a:rPr lang="en-GB" err="1"/>
              <a:t>il</a:t>
            </a:r>
            <a:r>
              <a:rPr lang="en-GB"/>
              <a:t> </a:t>
            </a:r>
            <a:r>
              <a:rPr lang="en-GB" err="1"/>
              <a:t>sottotitolo</a:t>
            </a:r>
            <a:endParaRPr lang="en-GB"/>
          </a:p>
        </p:txBody>
      </p:sp>
      <p:sp>
        <p:nvSpPr>
          <p:cNvPr id="9" name="Text Placeholder 7">
            <a:extLst>
              <a:ext uri="{FF2B5EF4-FFF2-40B4-BE49-F238E27FC236}">
                <a16:creationId xmlns:a16="http://schemas.microsoft.com/office/drawing/2014/main" id="{0CC595F4-9D2D-E044-AAEB-75DB74AA6414}"/>
              </a:ext>
            </a:extLst>
          </p:cNvPr>
          <p:cNvSpPr>
            <a:spLocks noGrp="1"/>
          </p:cNvSpPr>
          <p:nvPr>
            <p:ph type="body" sz="quarter" idx="14" hasCustomPrompt="1"/>
          </p:nvPr>
        </p:nvSpPr>
        <p:spPr>
          <a:xfrm>
            <a:off x="6293921" y="1551581"/>
            <a:ext cx="5058291" cy="762000"/>
          </a:xfrm>
        </p:spPr>
        <p:txBody>
          <a:bodyPr>
            <a:normAutofit/>
          </a:bodyPr>
          <a:lstStyle>
            <a:lvl1pPr marL="0" indent="0">
              <a:buNone/>
              <a:defRPr sz="1350" b="1">
                <a:solidFill>
                  <a:srgbClr val="1A9BFC"/>
                </a:solidFill>
                <a:latin typeface="Roboto Slab" pitchFamily="2" charset="0"/>
                <a:ea typeface="Roboto Slab" pitchFamily="2" charset="0"/>
              </a:defRPr>
            </a:lvl1pPr>
          </a:lstStyle>
          <a:p>
            <a:pPr lvl="0"/>
            <a:r>
              <a:rPr lang="en-GB"/>
              <a:t>Fare </a:t>
            </a:r>
            <a:r>
              <a:rPr lang="en-GB" err="1"/>
              <a:t>clic</a:t>
            </a:r>
            <a:r>
              <a:rPr lang="en-GB"/>
              <a:t> per </a:t>
            </a:r>
            <a:r>
              <a:rPr lang="en-GB" err="1"/>
              <a:t>modificare</a:t>
            </a:r>
            <a:r>
              <a:rPr lang="en-GB"/>
              <a:t> </a:t>
            </a:r>
            <a:r>
              <a:rPr lang="en-GB" err="1"/>
              <a:t>il</a:t>
            </a:r>
            <a:r>
              <a:rPr lang="en-GB"/>
              <a:t> </a:t>
            </a:r>
            <a:r>
              <a:rPr lang="en-GB" err="1"/>
              <a:t>sottotitolo</a:t>
            </a:r>
            <a:endParaRPr lang="en-GB"/>
          </a:p>
        </p:txBody>
      </p:sp>
      <p:sp>
        <p:nvSpPr>
          <p:cNvPr id="3" name="Segnaposto numero diapositiva 2">
            <a:extLst>
              <a:ext uri="{FF2B5EF4-FFF2-40B4-BE49-F238E27FC236}">
                <a16:creationId xmlns:a16="http://schemas.microsoft.com/office/drawing/2014/main" id="{ED2AEED0-49D4-3E47-AC3F-270F49F4CC39}"/>
              </a:ext>
            </a:extLst>
          </p:cNvPr>
          <p:cNvSpPr>
            <a:spLocks noGrp="1"/>
          </p:cNvSpPr>
          <p:nvPr>
            <p:ph type="sldNum" sz="quarter" idx="16"/>
          </p:nvPr>
        </p:nvSpPr>
        <p:spPr/>
        <p:txBody>
          <a:bodyPr/>
          <a:lstStyle/>
          <a:p>
            <a:fld id="{FEC4A954-C260-E84D-8B85-4D54550A05DF}" type="slidenum">
              <a:rPr lang="it-IT" smtClean="0"/>
              <a:pPr/>
              <a:t>‹N›</a:t>
            </a:fld>
            <a:endParaRPr lang="it-IT"/>
          </a:p>
        </p:txBody>
      </p:sp>
      <p:cxnSp>
        <p:nvCxnSpPr>
          <p:cNvPr id="12" name="Connettore 1 11">
            <a:extLst>
              <a:ext uri="{FF2B5EF4-FFF2-40B4-BE49-F238E27FC236}">
                <a16:creationId xmlns:a16="http://schemas.microsoft.com/office/drawing/2014/main" id="{1D055194-F38E-BC41-A98D-1177A0272C8D}"/>
              </a:ext>
            </a:extLst>
          </p:cNvPr>
          <p:cNvCxnSpPr>
            <a:cxnSpLocks/>
          </p:cNvCxnSpPr>
          <p:nvPr userDrawn="1"/>
        </p:nvCxnSpPr>
        <p:spPr>
          <a:xfrm>
            <a:off x="6096000" y="2505700"/>
            <a:ext cx="0" cy="3669475"/>
          </a:xfrm>
          <a:prstGeom prst="line">
            <a:avLst/>
          </a:prstGeom>
          <a:ln w="12700">
            <a:solidFill>
              <a:srgbClr val="1A9BFC"/>
            </a:solidFill>
          </a:ln>
        </p:spPr>
        <p:style>
          <a:lnRef idx="1">
            <a:schemeClr val="accent1"/>
          </a:lnRef>
          <a:fillRef idx="0">
            <a:schemeClr val="accent1"/>
          </a:fillRef>
          <a:effectRef idx="0">
            <a:schemeClr val="accent1"/>
          </a:effectRef>
          <a:fontRef idx="minor">
            <a:schemeClr val="tx1"/>
          </a:fontRef>
        </p:style>
      </p:cxnSp>
      <p:sp>
        <p:nvSpPr>
          <p:cNvPr id="11" name="Segnaposto titolo 1">
            <a:extLst>
              <a:ext uri="{FF2B5EF4-FFF2-40B4-BE49-F238E27FC236}">
                <a16:creationId xmlns:a16="http://schemas.microsoft.com/office/drawing/2014/main" id="{35850251-896E-B041-8180-ED90B1047B2B}"/>
              </a:ext>
            </a:extLst>
          </p:cNvPr>
          <p:cNvSpPr>
            <a:spLocks noGrp="1"/>
          </p:cNvSpPr>
          <p:nvPr>
            <p:ph type="title"/>
          </p:nvPr>
        </p:nvSpPr>
        <p:spPr>
          <a:xfrm>
            <a:off x="838200" y="365126"/>
            <a:ext cx="10515600" cy="988662"/>
          </a:xfrm>
          <a:prstGeom prst="rect">
            <a:avLst/>
          </a:prstGeom>
        </p:spPr>
        <p:txBody>
          <a:bodyPr vert="horz" lIns="91440" tIns="45720" rIns="91440" bIns="45720" rtlCol="0" anchor="t">
            <a:noAutofit/>
          </a:bodyPr>
          <a:lstStyle>
            <a:lvl1pPr>
              <a:defRPr sz="2100">
                <a:solidFill>
                  <a:srgbClr val="262626"/>
                </a:solidFill>
              </a:defRPr>
            </a:lvl1pPr>
          </a:lstStyle>
          <a:p>
            <a:r>
              <a:rPr lang="en-US"/>
              <a:t>Click to edit Master title style</a:t>
            </a:r>
            <a:endParaRPr lang="it-IT"/>
          </a:p>
        </p:txBody>
      </p:sp>
      <p:pic>
        <p:nvPicPr>
          <p:cNvPr id="10" name="Immagine 9">
            <a:extLst>
              <a:ext uri="{FF2B5EF4-FFF2-40B4-BE49-F238E27FC236}">
                <a16:creationId xmlns:a16="http://schemas.microsoft.com/office/drawing/2014/main" id="{20B151D2-E702-0646-B826-312AD2815C71}"/>
              </a:ext>
            </a:extLst>
          </p:cNvPr>
          <p:cNvPicPr>
            <a:picLocks noChangeAspect="1"/>
          </p:cNvPicPr>
          <p:nvPr userDrawn="1"/>
        </p:nvPicPr>
        <p:blipFill>
          <a:blip r:embed="rId2">
            <a:alphaModFix amt="50000"/>
          </a:blip>
          <a:srcRect/>
          <a:stretch/>
        </p:blipFill>
        <p:spPr>
          <a:xfrm>
            <a:off x="838201" y="6476145"/>
            <a:ext cx="618395" cy="125549"/>
          </a:xfrm>
          <a:prstGeom prst="rect">
            <a:avLst/>
          </a:prstGeom>
        </p:spPr>
      </p:pic>
    </p:spTree>
    <p:extLst>
      <p:ext uri="{BB962C8B-B14F-4D97-AF65-F5344CB8AC3E}">
        <p14:creationId xmlns:p14="http://schemas.microsoft.com/office/powerpoint/2010/main" val="1603309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olo, testo e immagine">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9134FB0-2826-354B-B1BA-F95D422DE94B}"/>
              </a:ext>
            </a:extLst>
          </p:cNvPr>
          <p:cNvSpPr>
            <a:spLocks noGrp="1"/>
          </p:cNvSpPr>
          <p:nvPr>
            <p:ph type="body" sz="half" idx="2"/>
          </p:nvPr>
        </p:nvSpPr>
        <p:spPr>
          <a:xfrm>
            <a:off x="839791" y="2511383"/>
            <a:ext cx="3102820" cy="3665587"/>
          </a:xfrm>
        </p:spPr>
        <p:txBody>
          <a:bodyPr anchor="ctr">
            <a:normAutofit/>
          </a:bodyPr>
          <a:lstStyle>
            <a:lvl1pPr marL="0" indent="0">
              <a:buFont typeface="Fira Sans" panose="020B0503050000020004" pitchFamily="34" charset="0"/>
              <a:buNone/>
              <a:defRPr sz="1050" b="0" i="0">
                <a:solidFill>
                  <a:schemeClr val="tx1">
                    <a:lumMod val="65000"/>
                    <a:lumOff val="35000"/>
                  </a:schemeClr>
                </a:solidFill>
                <a:latin typeface="Fira Sans Medium" panose="020B0503050000020004" pitchFamily="34" charset="0"/>
              </a:defRPr>
            </a:lvl1pPr>
            <a:lvl2pPr marL="385744"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1050">
                <a:solidFill>
                  <a:schemeClr val="tx1">
                    <a:lumMod val="65000"/>
                    <a:lumOff val="35000"/>
                  </a:schemeClr>
                </a:solidFill>
              </a:defRPr>
            </a:lvl2pPr>
            <a:lvl3pPr marL="610761"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900">
                <a:solidFill>
                  <a:schemeClr val="tx1">
                    <a:lumMod val="65000"/>
                    <a:lumOff val="35000"/>
                  </a:schemeClr>
                </a:solidFill>
              </a:defRPr>
            </a:lvl3pPr>
            <a:lvl4pPr marL="900068"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563"/>
            </a:lvl4pPr>
            <a:lvl5pPr marL="1028649" indent="0">
              <a:buNone/>
              <a:defRPr sz="563"/>
            </a:lvl5pPr>
            <a:lvl6pPr marL="1285811" indent="0">
              <a:buNone/>
              <a:defRPr sz="563"/>
            </a:lvl6pPr>
            <a:lvl7pPr marL="1542973" indent="0">
              <a:buNone/>
              <a:defRPr sz="563"/>
            </a:lvl7pPr>
            <a:lvl8pPr marL="1800135" indent="0">
              <a:buNone/>
              <a:defRPr sz="563"/>
            </a:lvl8pPr>
            <a:lvl9pPr marL="2057298" indent="0">
              <a:buNone/>
              <a:defRPr sz="563"/>
            </a:lvl9pPr>
          </a:lstStyle>
          <a:p>
            <a:pPr lvl="0"/>
            <a:r>
              <a:rPr lang="en-US"/>
              <a:t>Click to edit Master text styles</a:t>
            </a:r>
          </a:p>
        </p:txBody>
      </p:sp>
      <p:sp>
        <p:nvSpPr>
          <p:cNvPr id="6" name="Segnaposto testo 3">
            <a:extLst>
              <a:ext uri="{FF2B5EF4-FFF2-40B4-BE49-F238E27FC236}">
                <a16:creationId xmlns:a16="http://schemas.microsoft.com/office/drawing/2014/main" id="{85F9E723-29C5-D441-88F8-71AFEFA5207B}"/>
              </a:ext>
            </a:extLst>
          </p:cNvPr>
          <p:cNvSpPr>
            <a:spLocks noGrp="1"/>
          </p:cNvSpPr>
          <p:nvPr>
            <p:ph type="body" sz="half" idx="10"/>
          </p:nvPr>
        </p:nvSpPr>
        <p:spPr>
          <a:xfrm>
            <a:off x="4544591" y="2511383"/>
            <a:ext cx="3102820" cy="3665587"/>
          </a:xfrm>
        </p:spPr>
        <p:txBody>
          <a:bodyPr anchor="ctr">
            <a:normAutofit/>
          </a:bodyPr>
          <a:lstStyle>
            <a:lvl1pPr marL="0" indent="0">
              <a:buFont typeface="Fira Sans" panose="020B0503050000020004" pitchFamily="34" charset="0"/>
              <a:buNone/>
              <a:defRPr sz="1050" b="0" i="0">
                <a:solidFill>
                  <a:schemeClr val="tx1">
                    <a:lumMod val="65000"/>
                    <a:lumOff val="35000"/>
                  </a:schemeClr>
                </a:solidFill>
                <a:latin typeface="Fira Sans Medium" panose="020B0503050000020004" pitchFamily="34" charset="0"/>
              </a:defRPr>
            </a:lvl1pPr>
            <a:lvl2pPr marL="385744"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1050">
                <a:solidFill>
                  <a:schemeClr val="tx1">
                    <a:lumMod val="65000"/>
                    <a:lumOff val="35000"/>
                  </a:schemeClr>
                </a:solidFill>
              </a:defRPr>
            </a:lvl2pPr>
            <a:lvl3pPr marL="610761"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900">
                <a:solidFill>
                  <a:schemeClr val="tx1">
                    <a:lumMod val="65000"/>
                    <a:lumOff val="35000"/>
                  </a:schemeClr>
                </a:solidFill>
              </a:defRPr>
            </a:lvl3pPr>
            <a:lvl4pPr marL="900068"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563"/>
            </a:lvl4pPr>
            <a:lvl5pPr marL="1028649" indent="0">
              <a:buNone/>
              <a:defRPr sz="563"/>
            </a:lvl5pPr>
            <a:lvl6pPr marL="1285811" indent="0">
              <a:buNone/>
              <a:defRPr sz="563"/>
            </a:lvl6pPr>
            <a:lvl7pPr marL="1542973" indent="0">
              <a:buNone/>
              <a:defRPr sz="563"/>
            </a:lvl7pPr>
            <a:lvl8pPr marL="1800135" indent="0">
              <a:buNone/>
              <a:defRPr sz="563"/>
            </a:lvl8pPr>
            <a:lvl9pPr marL="2057298" indent="0">
              <a:buNone/>
              <a:defRPr sz="563"/>
            </a:lvl9pPr>
          </a:lstStyle>
          <a:p>
            <a:pPr lvl="0"/>
            <a:r>
              <a:rPr lang="en-US"/>
              <a:t>Click to edit Master text styles</a:t>
            </a:r>
          </a:p>
        </p:txBody>
      </p:sp>
      <p:sp>
        <p:nvSpPr>
          <p:cNvPr id="7" name="Segnaposto testo 3">
            <a:extLst>
              <a:ext uri="{FF2B5EF4-FFF2-40B4-BE49-F238E27FC236}">
                <a16:creationId xmlns:a16="http://schemas.microsoft.com/office/drawing/2014/main" id="{798A6822-7DA7-2E4D-B441-3AC1A45F600B}"/>
              </a:ext>
            </a:extLst>
          </p:cNvPr>
          <p:cNvSpPr>
            <a:spLocks noGrp="1"/>
          </p:cNvSpPr>
          <p:nvPr>
            <p:ph type="body" sz="half" idx="11"/>
          </p:nvPr>
        </p:nvSpPr>
        <p:spPr>
          <a:xfrm>
            <a:off x="8249395" y="2511383"/>
            <a:ext cx="3102820" cy="3665587"/>
          </a:xfrm>
        </p:spPr>
        <p:txBody>
          <a:bodyPr anchor="ctr">
            <a:normAutofit/>
          </a:bodyPr>
          <a:lstStyle>
            <a:lvl1pPr marL="0" indent="0">
              <a:buFont typeface="Fira Sans" panose="020B0503050000020004" pitchFamily="34" charset="0"/>
              <a:buNone/>
              <a:defRPr sz="1050" b="0" i="0">
                <a:solidFill>
                  <a:schemeClr val="tx1">
                    <a:lumMod val="65000"/>
                    <a:lumOff val="35000"/>
                  </a:schemeClr>
                </a:solidFill>
                <a:latin typeface="Fira Sans Medium" panose="020B0503050000020004" pitchFamily="34" charset="0"/>
              </a:defRPr>
            </a:lvl1pPr>
            <a:lvl2pPr marL="385744"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1050">
                <a:solidFill>
                  <a:schemeClr val="tx1">
                    <a:lumMod val="65000"/>
                    <a:lumOff val="35000"/>
                  </a:schemeClr>
                </a:solidFill>
              </a:defRPr>
            </a:lvl2pPr>
            <a:lvl3pPr marL="610761"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900">
                <a:solidFill>
                  <a:schemeClr val="tx1">
                    <a:lumMod val="65000"/>
                    <a:lumOff val="35000"/>
                  </a:schemeClr>
                </a:solidFill>
              </a:defRPr>
            </a:lvl3pPr>
            <a:lvl4pPr marL="900068"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563"/>
            </a:lvl4pPr>
            <a:lvl5pPr marL="1028649" indent="0">
              <a:buNone/>
              <a:defRPr sz="563"/>
            </a:lvl5pPr>
            <a:lvl6pPr marL="1285811" indent="0">
              <a:buNone/>
              <a:defRPr sz="563"/>
            </a:lvl6pPr>
            <a:lvl7pPr marL="1542973" indent="0">
              <a:buNone/>
              <a:defRPr sz="563"/>
            </a:lvl7pPr>
            <a:lvl8pPr marL="1800135" indent="0">
              <a:buNone/>
              <a:defRPr sz="563"/>
            </a:lvl8pPr>
            <a:lvl9pPr marL="2057298" indent="0">
              <a:buNone/>
              <a:defRPr sz="563"/>
            </a:lvl9pPr>
          </a:lstStyle>
          <a:p>
            <a:pPr lvl="0"/>
            <a:r>
              <a:rPr lang="en-US"/>
              <a:t>Click to edit Master text styles</a:t>
            </a:r>
          </a:p>
        </p:txBody>
      </p:sp>
      <p:sp>
        <p:nvSpPr>
          <p:cNvPr id="8" name="Text Placeholder 7">
            <a:extLst>
              <a:ext uri="{FF2B5EF4-FFF2-40B4-BE49-F238E27FC236}">
                <a16:creationId xmlns:a16="http://schemas.microsoft.com/office/drawing/2014/main" id="{FF944A78-B074-B54E-BDDA-D50D5E075619}"/>
              </a:ext>
            </a:extLst>
          </p:cNvPr>
          <p:cNvSpPr>
            <a:spLocks noGrp="1"/>
          </p:cNvSpPr>
          <p:nvPr>
            <p:ph type="body" sz="quarter" idx="13" hasCustomPrompt="1"/>
          </p:nvPr>
        </p:nvSpPr>
        <p:spPr>
          <a:xfrm>
            <a:off x="838203" y="1551582"/>
            <a:ext cx="3102820" cy="762000"/>
          </a:xfrm>
        </p:spPr>
        <p:txBody>
          <a:bodyPr>
            <a:normAutofit/>
          </a:bodyPr>
          <a:lstStyle>
            <a:lvl1pPr marL="0" indent="0">
              <a:buNone/>
              <a:defRPr sz="1350" b="1">
                <a:solidFill>
                  <a:srgbClr val="1A9BFC"/>
                </a:solidFill>
                <a:latin typeface="Roboto Slab" pitchFamily="2" charset="0"/>
                <a:ea typeface="Roboto Slab" pitchFamily="2" charset="0"/>
              </a:defRPr>
            </a:lvl1pPr>
          </a:lstStyle>
          <a:p>
            <a:pPr lvl="0"/>
            <a:r>
              <a:rPr lang="en-GB"/>
              <a:t>Fare </a:t>
            </a:r>
            <a:r>
              <a:rPr lang="en-GB" err="1"/>
              <a:t>clic</a:t>
            </a:r>
            <a:r>
              <a:rPr lang="en-GB"/>
              <a:t> per </a:t>
            </a:r>
            <a:r>
              <a:rPr lang="en-GB" err="1"/>
              <a:t>modificare</a:t>
            </a:r>
            <a:r>
              <a:rPr lang="en-GB"/>
              <a:t> </a:t>
            </a:r>
            <a:r>
              <a:rPr lang="en-GB" err="1"/>
              <a:t>il</a:t>
            </a:r>
            <a:r>
              <a:rPr lang="en-GB"/>
              <a:t> </a:t>
            </a:r>
            <a:r>
              <a:rPr lang="en-GB" err="1"/>
              <a:t>sottotitolo</a:t>
            </a:r>
            <a:endParaRPr lang="en-GB"/>
          </a:p>
        </p:txBody>
      </p:sp>
      <p:sp>
        <p:nvSpPr>
          <p:cNvPr id="9" name="Text Placeholder 7">
            <a:extLst>
              <a:ext uri="{FF2B5EF4-FFF2-40B4-BE49-F238E27FC236}">
                <a16:creationId xmlns:a16="http://schemas.microsoft.com/office/drawing/2014/main" id="{0CC595F4-9D2D-E044-AAEB-75DB74AA6414}"/>
              </a:ext>
            </a:extLst>
          </p:cNvPr>
          <p:cNvSpPr>
            <a:spLocks noGrp="1"/>
          </p:cNvSpPr>
          <p:nvPr>
            <p:ph type="body" sz="quarter" idx="14" hasCustomPrompt="1"/>
          </p:nvPr>
        </p:nvSpPr>
        <p:spPr>
          <a:xfrm>
            <a:off x="4544591" y="1551581"/>
            <a:ext cx="3102820" cy="762000"/>
          </a:xfrm>
        </p:spPr>
        <p:txBody>
          <a:bodyPr>
            <a:normAutofit/>
          </a:bodyPr>
          <a:lstStyle>
            <a:lvl1pPr marL="0" indent="0">
              <a:buNone/>
              <a:defRPr sz="1350" b="1">
                <a:solidFill>
                  <a:srgbClr val="1A9BFC"/>
                </a:solidFill>
                <a:latin typeface="Roboto Slab" pitchFamily="2" charset="0"/>
                <a:ea typeface="Roboto Slab" pitchFamily="2" charset="0"/>
              </a:defRPr>
            </a:lvl1pPr>
          </a:lstStyle>
          <a:p>
            <a:pPr lvl="0"/>
            <a:r>
              <a:rPr lang="en-GB"/>
              <a:t>Fare </a:t>
            </a:r>
            <a:r>
              <a:rPr lang="en-GB" err="1"/>
              <a:t>clic</a:t>
            </a:r>
            <a:r>
              <a:rPr lang="en-GB"/>
              <a:t> per </a:t>
            </a:r>
            <a:r>
              <a:rPr lang="en-GB" err="1"/>
              <a:t>modificare</a:t>
            </a:r>
            <a:r>
              <a:rPr lang="en-GB"/>
              <a:t> </a:t>
            </a:r>
            <a:r>
              <a:rPr lang="en-GB" err="1"/>
              <a:t>il</a:t>
            </a:r>
            <a:r>
              <a:rPr lang="en-GB"/>
              <a:t> </a:t>
            </a:r>
            <a:r>
              <a:rPr lang="en-GB" err="1"/>
              <a:t>sottotitolo</a:t>
            </a:r>
            <a:endParaRPr lang="en-GB"/>
          </a:p>
        </p:txBody>
      </p:sp>
      <p:sp>
        <p:nvSpPr>
          <p:cNvPr id="10" name="Text Placeholder 7">
            <a:extLst>
              <a:ext uri="{FF2B5EF4-FFF2-40B4-BE49-F238E27FC236}">
                <a16:creationId xmlns:a16="http://schemas.microsoft.com/office/drawing/2014/main" id="{49EA2753-54CC-C644-8DA9-3ED0F1CF2418}"/>
              </a:ext>
            </a:extLst>
          </p:cNvPr>
          <p:cNvSpPr>
            <a:spLocks noGrp="1"/>
          </p:cNvSpPr>
          <p:nvPr>
            <p:ph type="body" sz="quarter" idx="15" hasCustomPrompt="1"/>
          </p:nvPr>
        </p:nvSpPr>
        <p:spPr>
          <a:xfrm>
            <a:off x="8249395" y="1551581"/>
            <a:ext cx="3102820" cy="762000"/>
          </a:xfrm>
        </p:spPr>
        <p:txBody>
          <a:bodyPr>
            <a:normAutofit/>
          </a:bodyPr>
          <a:lstStyle>
            <a:lvl1pPr marL="0" indent="0">
              <a:buNone/>
              <a:defRPr sz="1350" b="1">
                <a:solidFill>
                  <a:srgbClr val="1A9BFC"/>
                </a:solidFill>
                <a:latin typeface="Roboto Slab" pitchFamily="2" charset="0"/>
                <a:ea typeface="Roboto Slab" pitchFamily="2" charset="0"/>
              </a:defRPr>
            </a:lvl1pPr>
          </a:lstStyle>
          <a:p>
            <a:pPr lvl="0"/>
            <a:r>
              <a:rPr lang="en-GB"/>
              <a:t>Fare </a:t>
            </a:r>
            <a:r>
              <a:rPr lang="en-GB" err="1"/>
              <a:t>clic</a:t>
            </a:r>
            <a:r>
              <a:rPr lang="en-GB"/>
              <a:t> per </a:t>
            </a:r>
            <a:r>
              <a:rPr lang="en-GB" err="1"/>
              <a:t>modificare</a:t>
            </a:r>
            <a:r>
              <a:rPr lang="en-GB"/>
              <a:t> </a:t>
            </a:r>
            <a:r>
              <a:rPr lang="en-GB" err="1"/>
              <a:t>il</a:t>
            </a:r>
            <a:r>
              <a:rPr lang="en-GB"/>
              <a:t> </a:t>
            </a:r>
            <a:r>
              <a:rPr lang="en-GB" err="1"/>
              <a:t>sottotitolo</a:t>
            </a:r>
            <a:endParaRPr lang="en-GB"/>
          </a:p>
        </p:txBody>
      </p:sp>
      <p:sp>
        <p:nvSpPr>
          <p:cNvPr id="5" name="Segnaposto numero diapositiva 4">
            <a:extLst>
              <a:ext uri="{FF2B5EF4-FFF2-40B4-BE49-F238E27FC236}">
                <a16:creationId xmlns:a16="http://schemas.microsoft.com/office/drawing/2014/main" id="{9E5D853E-0A41-7F40-8291-86C503BFACFA}"/>
              </a:ext>
            </a:extLst>
          </p:cNvPr>
          <p:cNvSpPr>
            <a:spLocks noGrp="1"/>
          </p:cNvSpPr>
          <p:nvPr>
            <p:ph type="sldNum" sz="quarter" idx="17"/>
          </p:nvPr>
        </p:nvSpPr>
        <p:spPr/>
        <p:txBody>
          <a:bodyPr/>
          <a:lstStyle/>
          <a:p>
            <a:fld id="{FEC4A954-C260-E84D-8B85-4D54550A05DF}" type="slidenum">
              <a:rPr lang="it-IT" smtClean="0"/>
              <a:pPr/>
              <a:t>‹N›</a:t>
            </a:fld>
            <a:endParaRPr lang="it-IT"/>
          </a:p>
        </p:txBody>
      </p:sp>
      <p:cxnSp>
        <p:nvCxnSpPr>
          <p:cNvPr id="3" name="Connettore 1 2">
            <a:extLst>
              <a:ext uri="{FF2B5EF4-FFF2-40B4-BE49-F238E27FC236}">
                <a16:creationId xmlns:a16="http://schemas.microsoft.com/office/drawing/2014/main" id="{07389034-36FE-D04B-97E1-02A924367620}"/>
              </a:ext>
            </a:extLst>
          </p:cNvPr>
          <p:cNvCxnSpPr>
            <a:cxnSpLocks/>
          </p:cNvCxnSpPr>
          <p:nvPr userDrawn="1"/>
        </p:nvCxnSpPr>
        <p:spPr>
          <a:xfrm>
            <a:off x="4251367" y="2505700"/>
            <a:ext cx="0" cy="3669475"/>
          </a:xfrm>
          <a:prstGeom prst="line">
            <a:avLst/>
          </a:prstGeom>
          <a:ln w="12700">
            <a:solidFill>
              <a:srgbClr val="1A9BFC"/>
            </a:solidFill>
          </a:ln>
        </p:spPr>
        <p:style>
          <a:lnRef idx="1">
            <a:schemeClr val="accent1"/>
          </a:lnRef>
          <a:fillRef idx="0">
            <a:schemeClr val="accent1"/>
          </a:fillRef>
          <a:effectRef idx="0">
            <a:schemeClr val="accent1"/>
          </a:effectRef>
          <a:fontRef idx="minor">
            <a:schemeClr val="tx1"/>
          </a:fontRef>
        </p:style>
      </p:cxnSp>
      <p:cxnSp>
        <p:nvCxnSpPr>
          <p:cNvPr id="14" name="Connettore 1 13">
            <a:extLst>
              <a:ext uri="{FF2B5EF4-FFF2-40B4-BE49-F238E27FC236}">
                <a16:creationId xmlns:a16="http://schemas.microsoft.com/office/drawing/2014/main" id="{8B042105-974D-A945-82DA-C0EE98AFE88E}"/>
              </a:ext>
            </a:extLst>
          </p:cNvPr>
          <p:cNvCxnSpPr>
            <a:cxnSpLocks/>
          </p:cNvCxnSpPr>
          <p:nvPr userDrawn="1"/>
        </p:nvCxnSpPr>
        <p:spPr>
          <a:xfrm>
            <a:off x="7942613" y="2505700"/>
            <a:ext cx="0" cy="3669475"/>
          </a:xfrm>
          <a:prstGeom prst="line">
            <a:avLst/>
          </a:prstGeom>
          <a:ln w="12700">
            <a:solidFill>
              <a:srgbClr val="1A9BFC"/>
            </a:solidFill>
          </a:ln>
        </p:spPr>
        <p:style>
          <a:lnRef idx="1">
            <a:schemeClr val="accent1"/>
          </a:lnRef>
          <a:fillRef idx="0">
            <a:schemeClr val="accent1"/>
          </a:fillRef>
          <a:effectRef idx="0">
            <a:schemeClr val="accent1"/>
          </a:effectRef>
          <a:fontRef idx="minor">
            <a:schemeClr val="tx1"/>
          </a:fontRef>
        </p:style>
      </p:cxnSp>
      <p:sp>
        <p:nvSpPr>
          <p:cNvPr id="16" name="Segnaposto titolo 1">
            <a:extLst>
              <a:ext uri="{FF2B5EF4-FFF2-40B4-BE49-F238E27FC236}">
                <a16:creationId xmlns:a16="http://schemas.microsoft.com/office/drawing/2014/main" id="{8B77CED5-B561-3846-9AB3-80FAFE67AF75}"/>
              </a:ext>
            </a:extLst>
          </p:cNvPr>
          <p:cNvSpPr>
            <a:spLocks noGrp="1"/>
          </p:cNvSpPr>
          <p:nvPr>
            <p:ph type="title"/>
          </p:nvPr>
        </p:nvSpPr>
        <p:spPr>
          <a:xfrm>
            <a:off x="838200" y="365126"/>
            <a:ext cx="10515600" cy="988662"/>
          </a:xfrm>
          <a:prstGeom prst="rect">
            <a:avLst/>
          </a:prstGeom>
        </p:spPr>
        <p:txBody>
          <a:bodyPr vert="horz" lIns="91440" tIns="45720" rIns="91440" bIns="45720" rtlCol="0" anchor="t">
            <a:noAutofit/>
          </a:bodyPr>
          <a:lstStyle>
            <a:lvl1pPr>
              <a:defRPr sz="2100"/>
            </a:lvl1pPr>
          </a:lstStyle>
          <a:p>
            <a:r>
              <a:rPr lang="en-US"/>
              <a:t>Click to edit Master title style</a:t>
            </a:r>
            <a:endParaRPr lang="it-IT"/>
          </a:p>
        </p:txBody>
      </p:sp>
      <p:pic>
        <p:nvPicPr>
          <p:cNvPr id="15" name="Immagine 9">
            <a:extLst>
              <a:ext uri="{FF2B5EF4-FFF2-40B4-BE49-F238E27FC236}">
                <a16:creationId xmlns:a16="http://schemas.microsoft.com/office/drawing/2014/main" id="{C33081BE-57A8-8241-ABAE-14C00A755F9B}"/>
              </a:ext>
            </a:extLst>
          </p:cNvPr>
          <p:cNvPicPr>
            <a:picLocks noChangeAspect="1"/>
          </p:cNvPicPr>
          <p:nvPr userDrawn="1"/>
        </p:nvPicPr>
        <p:blipFill>
          <a:blip r:embed="rId2">
            <a:alphaModFix amt="50000"/>
          </a:blip>
          <a:srcRect/>
          <a:stretch/>
        </p:blipFill>
        <p:spPr>
          <a:xfrm>
            <a:off x="838201" y="6476145"/>
            <a:ext cx="618395" cy="125549"/>
          </a:xfrm>
          <a:prstGeom prst="rect">
            <a:avLst/>
          </a:prstGeom>
        </p:spPr>
      </p:pic>
    </p:spTree>
    <p:extLst>
      <p:ext uri="{BB962C8B-B14F-4D97-AF65-F5344CB8AC3E}">
        <p14:creationId xmlns:p14="http://schemas.microsoft.com/office/powerpoint/2010/main" val="3024786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a fine">
    <p:bg>
      <p:bgPr>
        <a:solidFill>
          <a:srgbClr val="002677"/>
        </a:solidFill>
        <a:effectLst/>
      </p:bgPr>
    </p:bg>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341FA40A-493B-FB4C-A10B-BCCBB83D4A3A}"/>
              </a:ext>
            </a:extLst>
          </p:cNvPr>
          <p:cNvPicPr>
            <a:picLocks noChangeAspect="1"/>
          </p:cNvPicPr>
          <p:nvPr userDrawn="1"/>
        </p:nvPicPr>
        <p:blipFill>
          <a:blip r:embed="rId2"/>
          <a:stretch>
            <a:fillRect/>
          </a:stretch>
        </p:blipFill>
        <p:spPr>
          <a:xfrm>
            <a:off x="4645631" y="2501205"/>
            <a:ext cx="2924489" cy="1855588"/>
          </a:xfrm>
          <a:prstGeom prst="rect">
            <a:avLst/>
          </a:prstGeom>
        </p:spPr>
      </p:pic>
    </p:spTree>
    <p:extLst>
      <p:ext uri="{BB962C8B-B14F-4D97-AF65-F5344CB8AC3E}">
        <p14:creationId xmlns:p14="http://schemas.microsoft.com/office/powerpoint/2010/main" val="2601213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068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apositiva titolo">
  <p:cSld name="Diapositiva titolo">
    <p:bg>
      <p:bgPr>
        <a:solidFill>
          <a:srgbClr val="002677"/>
        </a:solidFill>
        <a:effectLst/>
      </p:bgPr>
    </p:bg>
    <p:spTree>
      <p:nvGrpSpPr>
        <p:cNvPr id="1" name="Shape 13"/>
        <p:cNvGrpSpPr/>
        <p:nvPr/>
      </p:nvGrpSpPr>
      <p:grpSpPr>
        <a:xfrm>
          <a:off x="0" y="0"/>
          <a:ext cx="0" cy="0"/>
          <a:chOff x="0" y="0"/>
          <a:chExt cx="0" cy="0"/>
        </a:xfrm>
      </p:grpSpPr>
      <p:sp>
        <p:nvSpPr>
          <p:cNvPr id="14" name="Google Shape;14;p17"/>
          <p:cNvSpPr txBox="1">
            <a:spLocks noGrp="1"/>
          </p:cNvSpPr>
          <p:nvPr>
            <p:ph type="subTitle" idx="1"/>
          </p:nvPr>
        </p:nvSpPr>
        <p:spPr>
          <a:xfrm>
            <a:off x="858839" y="5244663"/>
            <a:ext cx="10434596" cy="9166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563"/>
              </a:spcBef>
              <a:spcAft>
                <a:spcPts val="0"/>
              </a:spcAft>
              <a:buClr>
                <a:schemeClr val="lt1"/>
              </a:buClr>
              <a:buSzPts val="1200"/>
              <a:buNone/>
              <a:defRPr sz="1200" b="0" i="0">
                <a:solidFill>
                  <a:schemeClr val="lt1"/>
                </a:solidFill>
                <a:latin typeface="Fira Sans Medium"/>
                <a:ea typeface="Fira Sans Medium"/>
                <a:cs typeface="Fira Sans Medium"/>
                <a:sym typeface="Fira Sans Medium"/>
              </a:defRPr>
            </a:lvl1pPr>
            <a:lvl2pPr lvl="1" algn="ctr">
              <a:lnSpc>
                <a:spcPct val="90000"/>
              </a:lnSpc>
              <a:spcBef>
                <a:spcPts val="281"/>
              </a:spcBef>
              <a:spcAft>
                <a:spcPts val="0"/>
              </a:spcAft>
              <a:buClr>
                <a:srgbClr val="717171"/>
              </a:buClr>
              <a:buSzPts val="1125"/>
              <a:buNone/>
              <a:defRPr sz="1125"/>
            </a:lvl2pPr>
            <a:lvl3pPr lvl="2" algn="ctr">
              <a:lnSpc>
                <a:spcPct val="90000"/>
              </a:lnSpc>
              <a:spcBef>
                <a:spcPts val="281"/>
              </a:spcBef>
              <a:spcAft>
                <a:spcPts val="0"/>
              </a:spcAft>
              <a:buClr>
                <a:srgbClr val="717171"/>
              </a:buClr>
              <a:buSzPts val="1013"/>
              <a:buNone/>
              <a:defRPr sz="1013"/>
            </a:lvl3pPr>
            <a:lvl4pPr lvl="3" algn="ctr">
              <a:lnSpc>
                <a:spcPct val="90000"/>
              </a:lnSpc>
              <a:spcBef>
                <a:spcPts val="281"/>
              </a:spcBef>
              <a:spcAft>
                <a:spcPts val="0"/>
              </a:spcAft>
              <a:buClr>
                <a:schemeClr val="dk1"/>
              </a:buClr>
              <a:buSzPts val="900"/>
              <a:buNone/>
              <a:defRPr sz="900"/>
            </a:lvl4pPr>
            <a:lvl5pPr lvl="4" algn="ctr">
              <a:lnSpc>
                <a:spcPct val="90000"/>
              </a:lnSpc>
              <a:spcBef>
                <a:spcPts val="281"/>
              </a:spcBef>
              <a:spcAft>
                <a:spcPts val="0"/>
              </a:spcAft>
              <a:buClr>
                <a:schemeClr val="dk1"/>
              </a:buClr>
              <a:buSzPts val="900"/>
              <a:buNone/>
              <a:defRPr sz="900"/>
            </a:lvl5pPr>
            <a:lvl6pPr lvl="5" algn="ctr">
              <a:lnSpc>
                <a:spcPct val="90000"/>
              </a:lnSpc>
              <a:spcBef>
                <a:spcPts val="281"/>
              </a:spcBef>
              <a:spcAft>
                <a:spcPts val="0"/>
              </a:spcAft>
              <a:buClr>
                <a:schemeClr val="dk1"/>
              </a:buClr>
              <a:buSzPts val="900"/>
              <a:buNone/>
              <a:defRPr sz="900"/>
            </a:lvl6pPr>
            <a:lvl7pPr lvl="6" algn="ctr">
              <a:lnSpc>
                <a:spcPct val="90000"/>
              </a:lnSpc>
              <a:spcBef>
                <a:spcPts val="281"/>
              </a:spcBef>
              <a:spcAft>
                <a:spcPts val="0"/>
              </a:spcAft>
              <a:buClr>
                <a:schemeClr val="dk1"/>
              </a:buClr>
              <a:buSzPts val="900"/>
              <a:buNone/>
              <a:defRPr sz="900"/>
            </a:lvl7pPr>
            <a:lvl8pPr lvl="7" algn="ctr">
              <a:lnSpc>
                <a:spcPct val="90000"/>
              </a:lnSpc>
              <a:spcBef>
                <a:spcPts val="281"/>
              </a:spcBef>
              <a:spcAft>
                <a:spcPts val="0"/>
              </a:spcAft>
              <a:buClr>
                <a:schemeClr val="dk1"/>
              </a:buClr>
              <a:buSzPts val="900"/>
              <a:buNone/>
              <a:defRPr sz="900"/>
            </a:lvl8pPr>
            <a:lvl9pPr lvl="8" algn="ctr">
              <a:lnSpc>
                <a:spcPct val="90000"/>
              </a:lnSpc>
              <a:spcBef>
                <a:spcPts val="281"/>
              </a:spcBef>
              <a:spcAft>
                <a:spcPts val="0"/>
              </a:spcAft>
              <a:buClr>
                <a:schemeClr val="dk1"/>
              </a:buClr>
              <a:buSzPts val="900"/>
              <a:buNone/>
              <a:defRPr sz="900"/>
            </a:lvl9pPr>
          </a:lstStyle>
          <a:p>
            <a:endParaRPr/>
          </a:p>
        </p:txBody>
      </p:sp>
      <p:sp>
        <p:nvSpPr>
          <p:cNvPr id="15" name="Google Shape;15;p17"/>
          <p:cNvSpPr txBox="1">
            <a:spLocks noGrp="1"/>
          </p:cNvSpPr>
          <p:nvPr>
            <p:ph type="ctrTitle"/>
          </p:nvPr>
        </p:nvSpPr>
        <p:spPr>
          <a:xfrm>
            <a:off x="858983" y="1613338"/>
            <a:ext cx="10434596" cy="2099606"/>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rgbClr val="FFFFFF"/>
              </a:buClr>
              <a:buSzPts val="5200"/>
              <a:buFont typeface="Roboto Slab"/>
              <a:buNone/>
              <a:defRPr sz="2400" b="1" i="0">
                <a:solidFill>
                  <a:srgbClr val="FFFFFF"/>
                </a:solidFill>
                <a:latin typeface="Roboto Slab"/>
                <a:ea typeface="Roboto Slab"/>
                <a:cs typeface="Roboto Slab"/>
                <a:sym typeface="Roboto Slab"/>
              </a:defRPr>
            </a:lvl1pPr>
            <a:lvl2pPr lvl="1" algn="ctr">
              <a:spcBef>
                <a:spcPts val="0"/>
              </a:spcBef>
              <a:spcAft>
                <a:spcPts val="0"/>
              </a:spcAft>
              <a:buSzPts val="5200"/>
              <a:buNone/>
              <a:defRPr sz="2925"/>
            </a:lvl2pPr>
            <a:lvl3pPr lvl="2" algn="ctr">
              <a:spcBef>
                <a:spcPts val="0"/>
              </a:spcBef>
              <a:spcAft>
                <a:spcPts val="0"/>
              </a:spcAft>
              <a:buSzPts val="5200"/>
              <a:buNone/>
              <a:defRPr sz="2925"/>
            </a:lvl3pPr>
            <a:lvl4pPr lvl="3" algn="ctr">
              <a:spcBef>
                <a:spcPts val="0"/>
              </a:spcBef>
              <a:spcAft>
                <a:spcPts val="0"/>
              </a:spcAft>
              <a:buSzPts val="5200"/>
              <a:buNone/>
              <a:defRPr sz="2925"/>
            </a:lvl4pPr>
            <a:lvl5pPr lvl="4" algn="ctr">
              <a:spcBef>
                <a:spcPts val="0"/>
              </a:spcBef>
              <a:spcAft>
                <a:spcPts val="0"/>
              </a:spcAft>
              <a:buSzPts val="5200"/>
              <a:buNone/>
              <a:defRPr sz="2925"/>
            </a:lvl5pPr>
            <a:lvl6pPr lvl="5" algn="ctr">
              <a:spcBef>
                <a:spcPts val="0"/>
              </a:spcBef>
              <a:spcAft>
                <a:spcPts val="0"/>
              </a:spcAft>
              <a:buSzPts val="5200"/>
              <a:buNone/>
              <a:defRPr sz="2925"/>
            </a:lvl6pPr>
            <a:lvl7pPr lvl="6" algn="ctr">
              <a:spcBef>
                <a:spcPts val="0"/>
              </a:spcBef>
              <a:spcAft>
                <a:spcPts val="0"/>
              </a:spcAft>
              <a:buSzPts val="5200"/>
              <a:buNone/>
              <a:defRPr sz="2925"/>
            </a:lvl7pPr>
            <a:lvl8pPr lvl="7" algn="ctr">
              <a:spcBef>
                <a:spcPts val="0"/>
              </a:spcBef>
              <a:spcAft>
                <a:spcPts val="0"/>
              </a:spcAft>
              <a:buSzPts val="5200"/>
              <a:buNone/>
              <a:defRPr sz="2925"/>
            </a:lvl8pPr>
            <a:lvl9pPr lvl="8" algn="ctr">
              <a:spcBef>
                <a:spcPts val="0"/>
              </a:spcBef>
              <a:spcAft>
                <a:spcPts val="0"/>
              </a:spcAft>
              <a:buSzPts val="5200"/>
              <a:buNone/>
              <a:defRPr sz="2925"/>
            </a:lvl9pPr>
          </a:lstStyle>
          <a:p>
            <a:endParaRPr/>
          </a:p>
        </p:txBody>
      </p:sp>
      <p:pic>
        <p:nvPicPr>
          <p:cNvPr id="16" name="Google Shape;16;p17"/>
          <p:cNvPicPr preferRelativeResize="0"/>
          <p:nvPr/>
        </p:nvPicPr>
        <p:blipFill rotWithShape="1">
          <a:blip r:embed="rId2">
            <a:alphaModFix/>
          </a:blip>
          <a:srcRect/>
          <a:stretch/>
        </p:blipFill>
        <p:spPr>
          <a:xfrm>
            <a:off x="863275" y="750581"/>
            <a:ext cx="1650004" cy="311851"/>
          </a:xfrm>
          <a:prstGeom prst="rect">
            <a:avLst/>
          </a:prstGeom>
          <a:noFill/>
          <a:ln>
            <a:noFill/>
          </a:ln>
        </p:spPr>
      </p:pic>
      <p:sp>
        <p:nvSpPr>
          <p:cNvPr id="17" name="Google Shape;17;p17"/>
          <p:cNvSpPr txBox="1">
            <a:spLocks noGrp="1"/>
          </p:cNvSpPr>
          <p:nvPr>
            <p:ph type="body" idx="2"/>
          </p:nvPr>
        </p:nvSpPr>
        <p:spPr>
          <a:xfrm>
            <a:off x="858839" y="4091495"/>
            <a:ext cx="10434596" cy="74927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563"/>
              </a:spcBef>
              <a:spcAft>
                <a:spcPts val="0"/>
              </a:spcAft>
              <a:buClr>
                <a:schemeClr val="lt1"/>
              </a:buClr>
              <a:buSzPts val="1800"/>
              <a:buNone/>
              <a:defRPr sz="1800" b="0">
                <a:solidFill>
                  <a:schemeClr val="lt1"/>
                </a:solidFill>
                <a:latin typeface="Roboto Slab"/>
                <a:ea typeface="Roboto Slab"/>
                <a:cs typeface="Roboto Slab"/>
                <a:sym typeface="Roboto Slab"/>
              </a:defRPr>
            </a:lvl1pPr>
            <a:lvl2pPr marL="914400" lvl="1" indent="-342900" algn="l">
              <a:lnSpc>
                <a:spcPct val="90000"/>
              </a:lnSpc>
              <a:spcBef>
                <a:spcPts val="281"/>
              </a:spcBef>
              <a:spcAft>
                <a:spcPts val="0"/>
              </a:spcAft>
              <a:buClr>
                <a:srgbClr val="717171"/>
              </a:buClr>
              <a:buSzPts val="1800"/>
              <a:buChar char="–"/>
              <a:defRPr/>
            </a:lvl2pPr>
            <a:lvl3pPr marL="1371600" lvl="2" indent="-342900" algn="l">
              <a:lnSpc>
                <a:spcPct val="90000"/>
              </a:lnSpc>
              <a:spcBef>
                <a:spcPts val="281"/>
              </a:spcBef>
              <a:spcAft>
                <a:spcPts val="0"/>
              </a:spcAft>
              <a:buClr>
                <a:srgbClr val="717171"/>
              </a:buClr>
              <a:buSzPts val="1800"/>
              <a:buChar char="•"/>
              <a:defRPr/>
            </a:lvl3pPr>
            <a:lvl4pPr marL="1828800" lvl="3" indent="-342900" algn="l">
              <a:lnSpc>
                <a:spcPct val="90000"/>
              </a:lnSpc>
              <a:spcBef>
                <a:spcPts val="281"/>
              </a:spcBef>
              <a:spcAft>
                <a:spcPts val="0"/>
              </a:spcAft>
              <a:buClr>
                <a:schemeClr val="dk1"/>
              </a:buClr>
              <a:buSzPts val="1800"/>
              <a:buChar char="•"/>
              <a:defRPr/>
            </a:lvl4pPr>
            <a:lvl5pPr marL="2286000" lvl="4" indent="-342900" algn="l">
              <a:lnSpc>
                <a:spcPct val="90000"/>
              </a:lnSpc>
              <a:spcBef>
                <a:spcPts val="281"/>
              </a:spcBef>
              <a:spcAft>
                <a:spcPts val="0"/>
              </a:spcAft>
              <a:buClr>
                <a:schemeClr val="dk1"/>
              </a:buClr>
              <a:buSzPts val="1800"/>
              <a:buChar char="•"/>
              <a:defRPr/>
            </a:lvl5pPr>
            <a:lvl6pPr marL="2743200" lvl="5" indent="-342900" algn="l">
              <a:lnSpc>
                <a:spcPct val="90000"/>
              </a:lnSpc>
              <a:spcBef>
                <a:spcPts val="281"/>
              </a:spcBef>
              <a:spcAft>
                <a:spcPts val="0"/>
              </a:spcAft>
              <a:buClr>
                <a:schemeClr val="dk1"/>
              </a:buClr>
              <a:buSzPts val="1800"/>
              <a:buChar char="•"/>
              <a:defRPr/>
            </a:lvl6pPr>
            <a:lvl7pPr marL="3200400" lvl="6" indent="-342900" algn="l">
              <a:lnSpc>
                <a:spcPct val="90000"/>
              </a:lnSpc>
              <a:spcBef>
                <a:spcPts val="281"/>
              </a:spcBef>
              <a:spcAft>
                <a:spcPts val="0"/>
              </a:spcAft>
              <a:buClr>
                <a:schemeClr val="dk1"/>
              </a:buClr>
              <a:buSzPts val="1800"/>
              <a:buChar char="•"/>
              <a:defRPr/>
            </a:lvl7pPr>
            <a:lvl8pPr marL="3657600" lvl="7" indent="-342900" algn="l">
              <a:lnSpc>
                <a:spcPct val="90000"/>
              </a:lnSpc>
              <a:spcBef>
                <a:spcPts val="281"/>
              </a:spcBef>
              <a:spcAft>
                <a:spcPts val="0"/>
              </a:spcAft>
              <a:buClr>
                <a:schemeClr val="dk1"/>
              </a:buClr>
              <a:buSzPts val="1800"/>
              <a:buChar char="•"/>
              <a:defRPr/>
            </a:lvl8pPr>
            <a:lvl9pPr marL="4114800" lvl="8" indent="-342900" algn="l">
              <a:lnSpc>
                <a:spcPct val="90000"/>
              </a:lnSpc>
              <a:spcBef>
                <a:spcPts val="281"/>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4965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positiva titolo">
    <p:bg>
      <p:bgPr>
        <a:solidFill>
          <a:srgbClr val="002677"/>
        </a:solid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075F0702-5A13-1349-A296-951553656DE8}"/>
              </a:ext>
            </a:extLst>
          </p:cNvPr>
          <p:cNvSpPr>
            <a:spLocks noGrp="1"/>
          </p:cNvSpPr>
          <p:nvPr>
            <p:ph type="subTitle" idx="1" hasCustomPrompt="1"/>
          </p:nvPr>
        </p:nvSpPr>
        <p:spPr>
          <a:xfrm>
            <a:off x="858839" y="5244663"/>
            <a:ext cx="10434596" cy="916652"/>
          </a:xfrm>
        </p:spPr>
        <p:txBody>
          <a:bodyPr>
            <a:normAutofit/>
          </a:bodyPr>
          <a:lstStyle>
            <a:lvl1pPr marL="0" indent="0" algn="l">
              <a:buNone/>
              <a:defRPr sz="1200" b="0" i="0">
                <a:solidFill>
                  <a:schemeClr val="bg1"/>
                </a:solidFill>
                <a:latin typeface="Fira Sans Medium" panose="020B0503050000020004" pitchFamily="34" charset="0"/>
              </a:defRPr>
            </a:lvl1pPr>
            <a:lvl2pPr marL="257163" indent="0" algn="ctr">
              <a:buNone/>
              <a:defRPr sz="1125"/>
            </a:lvl2pPr>
            <a:lvl3pPr marL="514325" indent="0" algn="ctr">
              <a:buNone/>
              <a:defRPr sz="1013"/>
            </a:lvl3pPr>
            <a:lvl4pPr marL="771487" indent="0" algn="ctr">
              <a:buNone/>
              <a:defRPr sz="900"/>
            </a:lvl4pPr>
            <a:lvl5pPr marL="1028649" indent="0" algn="ctr">
              <a:buNone/>
              <a:defRPr sz="900"/>
            </a:lvl5pPr>
            <a:lvl6pPr marL="1285811" indent="0" algn="ctr">
              <a:buNone/>
              <a:defRPr sz="900"/>
            </a:lvl6pPr>
            <a:lvl7pPr marL="1542973" indent="0" algn="ctr">
              <a:buNone/>
              <a:defRPr sz="900"/>
            </a:lvl7pPr>
            <a:lvl8pPr marL="1800135" indent="0" algn="ctr">
              <a:buNone/>
              <a:defRPr sz="900"/>
            </a:lvl8pPr>
            <a:lvl9pPr marL="2057298" indent="0" algn="ctr">
              <a:buNone/>
              <a:defRPr sz="900"/>
            </a:lvl9pPr>
          </a:lstStyle>
          <a:p>
            <a:r>
              <a:rPr lang="it-IT"/>
              <a:t>Fare clic per modificare l’autore delle slide</a:t>
            </a:r>
          </a:p>
        </p:txBody>
      </p:sp>
      <p:sp>
        <p:nvSpPr>
          <p:cNvPr id="7" name="Google Shape;10;p2">
            <a:extLst>
              <a:ext uri="{FF2B5EF4-FFF2-40B4-BE49-F238E27FC236}">
                <a16:creationId xmlns:a16="http://schemas.microsoft.com/office/drawing/2014/main" id="{BACD2019-637B-3D4C-A8D4-30C84AABC935}"/>
              </a:ext>
            </a:extLst>
          </p:cNvPr>
          <p:cNvSpPr txBox="1">
            <a:spLocks noGrp="1"/>
          </p:cNvSpPr>
          <p:nvPr>
            <p:ph type="ctrTitle" hasCustomPrompt="1"/>
          </p:nvPr>
        </p:nvSpPr>
        <p:spPr>
          <a:xfrm>
            <a:off x="858983" y="1613338"/>
            <a:ext cx="10434596" cy="2099606"/>
          </a:xfrm>
          <a:prstGeom prst="rect">
            <a:avLst/>
          </a:prstGeom>
        </p:spPr>
        <p:txBody>
          <a:bodyPr spcFirstLastPara="1" wrap="square" lIns="91425" tIns="91425" rIns="91425" bIns="91425" anchor="b" anchorCtr="0">
            <a:normAutofit/>
          </a:bodyPr>
          <a:lstStyle>
            <a:lvl1pPr lvl="0" algn="l">
              <a:lnSpc>
                <a:spcPct val="100000"/>
              </a:lnSpc>
              <a:spcBef>
                <a:spcPts val="0"/>
              </a:spcBef>
              <a:spcAft>
                <a:spcPts val="0"/>
              </a:spcAft>
              <a:buClr>
                <a:srgbClr val="FFFFFF"/>
              </a:buClr>
              <a:buSzPts val="5200"/>
              <a:buFont typeface="Roboto Slab"/>
              <a:buNone/>
              <a:defRPr sz="2400" b="1" i="0">
                <a:solidFill>
                  <a:srgbClr val="FFFFFF"/>
                </a:solidFill>
                <a:latin typeface="Roboto Slab" pitchFamily="2" charset="0"/>
                <a:ea typeface="Roboto Slab" pitchFamily="2" charset="0"/>
                <a:cs typeface="Calibri Light" panose="020F0302020204030204" pitchFamily="34" charset="0"/>
                <a:sym typeface="Roboto Slab"/>
              </a:defRPr>
            </a:lvl1pPr>
            <a:lvl2pPr lvl="1" algn="ctr">
              <a:spcBef>
                <a:spcPts val="0"/>
              </a:spcBef>
              <a:spcAft>
                <a:spcPts val="0"/>
              </a:spcAft>
              <a:buSzPts val="5200"/>
              <a:buNone/>
              <a:defRPr sz="2925"/>
            </a:lvl2pPr>
            <a:lvl3pPr lvl="2" algn="ctr">
              <a:spcBef>
                <a:spcPts val="0"/>
              </a:spcBef>
              <a:spcAft>
                <a:spcPts val="0"/>
              </a:spcAft>
              <a:buSzPts val="5200"/>
              <a:buNone/>
              <a:defRPr sz="2925"/>
            </a:lvl3pPr>
            <a:lvl4pPr lvl="3" algn="ctr">
              <a:spcBef>
                <a:spcPts val="0"/>
              </a:spcBef>
              <a:spcAft>
                <a:spcPts val="0"/>
              </a:spcAft>
              <a:buSzPts val="5200"/>
              <a:buNone/>
              <a:defRPr sz="2925"/>
            </a:lvl4pPr>
            <a:lvl5pPr lvl="4" algn="ctr">
              <a:spcBef>
                <a:spcPts val="0"/>
              </a:spcBef>
              <a:spcAft>
                <a:spcPts val="0"/>
              </a:spcAft>
              <a:buSzPts val="5200"/>
              <a:buNone/>
              <a:defRPr sz="2925"/>
            </a:lvl5pPr>
            <a:lvl6pPr lvl="5" algn="ctr">
              <a:spcBef>
                <a:spcPts val="0"/>
              </a:spcBef>
              <a:spcAft>
                <a:spcPts val="0"/>
              </a:spcAft>
              <a:buSzPts val="5200"/>
              <a:buNone/>
              <a:defRPr sz="2925"/>
            </a:lvl6pPr>
            <a:lvl7pPr lvl="6" algn="ctr">
              <a:spcBef>
                <a:spcPts val="0"/>
              </a:spcBef>
              <a:spcAft>
                <a:spcPts val="0"/>
              </a:spcAft>
              <a:buSzPts val="5200"/>
              <a:buNone/>
              <a:defRPr sz="2925"/>
            </a:lvl7pPr>
            <a:lvl8pPr lvl="7" algn="ctr">
              <a:spcBef>
                <a:spcPts val="0"/>
              </a:spcBef>
              <a:spcAft>
                <a:spcPts val="0"/>
              </a:spcAft>
              <a:buSzPts val="5200"/>
              <a:buNone/>
              <a:defRPr sz="2925"/>
            </a:lvl8pPr>
            <a:lvl9pPr lvl="8" algn="ctr">
              <a:spcBef>
                <a:spcPts val="0"/>
              </a:spcBef>
              <a:spcAft>
                <a:spcPts val="0"/>
              </a:spcAft>
              <a:buSzPts val="5200"/>
              <a:buNone/>
              <a:defRPr sz="2925"/>
            </a:lvl9pPr>
          </a:lstStyle>
          <a:p>
            <a:r>
              <a:rPr lang="it-IT"/>
              <a:t>Fare clic per modificare il titolo delle slide</a:t>
            </a:r>
            <a:endParaRPr/>
          </a:p>
        </p:txBody>
      </p:sp>
      <p:pic>
        <p:nvPicPr>
          <p:cNvPr id="8" name="Google Shape;13;p2">
            <a:extLst>
              <a:ext uri="{FF2B5EF4-FFF2-40B4-BE49-F238E27FC236}">
                <a16:creationId xmlns:a16="http://schemas.microsoft.com/office/drawing/2014/main" id="{9CDDE09D-2FE0-6846-A4F1-F477A212A5E2}"/>
              </a:ext>
            </a:extLst>
          </p:cNvPr>
          <p:cNvPicPr preferRelativeResize="0"/>
          <p:nvPr userDrawn="1"/>
        </p:nvPicPr>
        <p:blipFill>
          <a:blip r:embed="rId2"/>
          <a:stretch>
            <a:fillRect/>
          </a:stretch>
        </p:blipFill>
        <p:spPr>
          <a:xfrm>
            <a:off x="863275" y="750581"/>
            <a:ext cx="1650004" cy="311851"/>
          </a:xfrm>
          <a:prstGeom prst="rect">
            <a:avLst/>
          </a:prstGeom>
          <a:noFill/>
          <a:ln>
            <a:noFill/>
          </a:ln>
        </p:spPr>
      </p:pic>
      <p:sp>
        <p:nvSpPr>
          <p:cNvPr id="4" name="Content Placeholder 3">
            <a:extLst>
              <a:ext uri="{FF2B5EF4-FFF2-40B4-BE49-F238E27FC236}">
                <a16:creationId xmlns:a16="http://schemas.microsoft.com/office/drawing/2014/main" id="{510CC95D-4677-2D48-8044-4BC81EDFDD62}"/>
              </a:ext>
            </a:extLst>
          </p:cNvPr>
          <p:cNvSpPr>
            <a:spLocks noGrp="1"/>
          </p:cNvSpPr>
          <p:nvPr>
            <p:ph sz="quarter" idx="10" hasCustomPrompt="1"/>
          </p:nvPr>
        </p:nvSpPr>
        <p:spPr>
          <a:xfrm>
            <a:off x="858839" y="4091495"/>
            <a:ext cx="10434596" cy="749279"/>
          </a:xfrm>
        </p:spPr>
        <p:txBody>
          <a:bodyPr>
            <a:normAutofit/>
          </a:bodyPr>
          <a:lstStyle>
            <a:lvl1pPr marL="0" indent="0">
              <a:buNone/>
              <a:defRPr sz="1800" b="0">
                <a:solidFill>
                  <a:schemeClr val="bg1"/>
                </a:solidFill>
                <a:latin typeface="Roboto Slab" pitchFamily="2" charset="0"/>
                <a:ea typeface="Roboto Slab" pitchFamily="2" charset="0"/>
              </a:defRPr>
            </a:lvl1pPr>
          </a:lstStyle>
          <a:p>
            <a:pPr lvl="0"/>
            <a:r>
              <a:rPr lang="it-IT"/>
              <a:t>Fare clic per modificare il sottotitolo delle slide</a:t>
            </a:r>
          </a:p>
        </p:txBody>
      </p:sp>
    </p:spTree>
    <p:extLst>
      <p:ext uri="{BB962C8B-B14F-4D97-AF65-F5344CB8AC3E}">
        <p14:creationId xmlns:p14="http://schemas.microsoft.com/office/powerpoint/2010/main" val="75505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testazione sezione">
    <p:bg>
      <p:bgPr>
        <a:solidFill>
          <a:srgbClr val="D9D9D9"/>
        </a:solidFill>
        <a:effectLst/>
      </p:bgPr>
    </p:bg>
    <p:spTree>
      <p:nvGrpSpPr>
        <p:cNvPr id="1" name=""/>
        <p:cNvGrpSpPr/>
        <p:nvPr/>
      </p:nvGrpSpPr>
      <p:grpSpPr>
        <a:xfrm>
          <a:off x="0" y="0"/>
          <a:ext cx="0" cy="0"/>
          <a:chOff x="0" y="0"/>
          <a:chExt cx="0" cy="0"/>
        </a:xfrm>
      </p:grpSpPr>
      <p:pic>
        <p:nvPicPr>
          <p:cNvPr id="7" name="Google Shape;21;p4">
            <a:extLst>
              <a:ext uri="{FF2B5EF4-FFF2-40B4-BE49-F238E27FC236}">
                <a16:creationId xmlns:a16="http://schemas.microsoft.com/office/drawing/2014/main" id="{93CC0BB5-2F2A-1B48-B507-5DF05040F6C8}"/>
              </a:ext>
            </a:extLst>
          </p:cNvPr>
          <p:cNvPicPr preferRelativeResize="0"/>
          <p:nvPr userDrawn="1"/>
        </p:nvPicPr>
        <p:blipFill>
          <a:blip r:embed="rId2">
            <a:extLst>
              <a:ext uri="{96DAC541-7B7A-43D3-8B79-37D633B846F1}">
                <asvg:svgBlip xmlns:asvg="http://schemas.microsoft.com/office/drawing/2016/SVG/main" r:embed="rId3"/>
              </a:ext>
            </a:extLst>
          </a:blip>
          <a:stretch>
            <a:fillRect/>
          </a:stretch>
        </p:blipFill>
        <p:spPr>
          <a:xfrm>
            <a:off x="858983" y="750581"/>
            <a:ext cx="1658588" cy="311851"/>
          </a:xfrm>
          <a:prstGeom prst="rect">
            <a:avLst/>
          </a:prstGeom>
          <a:noFill/>
          <a:ln>
            <a:noFill/>
          </a:ln>
        </p:spPr>
      </p:pic>
      <p:sp>
        <p:nvSpPr>
          <p:cNvPr id="6" name="Google Shape;10;p2">
            <a:extLst>
              <a:ext uri="{FF2B5EF4-FFF2-40B4-BE49-F238E27FC236}">
                <a16:creationId xmlns:a16="http://schemas.microsoft.com/office/drawing/2014/main" id="{15FBA683-86A3-41C9-8DB1-2E9A3E09E280}"/>
              </a:ext>
            </a:extLst>
          </p:cNvPr>
          <p:cNvSpPr txBox="1">
            <a:spLocks noGrp="1"/>
          </p:cNvSpPr>
          <p:nvPr>
            <p:ph type="ctrTitle" hasCustomPrompt="1"/>
          </p:nvPr>
        </p:nvSpPr>
        <p:spPr>
          <a:xfrm>
            <a:off x="858983" y="1650670"/>
            <a:ext cx="10434596" cy="4510644"/>
          </a:xfrm>
          <a:prstGeom prst="rect">
            <a:avLst/>
          </a:prstGeom>
        </p:spPr>
        <p:txBody>
          <a:bodyPr spcFirstLastPara="1" wrap="square" lIns="91425" tIns="91425" rIns="91425" bIns="91425" anchor="ctr" anchorCtr="0">
            <a:normAutofit/>
          </a:bodyPr>
          <a:lstStyle>
            <a:lvl1pPr lvl="0" algn="l">
              <a:lnSpc>
                <a:spcPct val="100000"/>
              </a:lnSpc>
              <a:spcBef>
                <a:spcPts val="0"/>
              </a:spcBef>
              <a:spcAft>
                <a:spcPts val="0"/>
              </a:spcAft>
              <a:buClr>
                <a:srgbClr val="FFFFFF"/>
              </a:buClr>
              <a:buSzPts val="5200"/>
              <a:buFont typeface="Roboto Slab"/>
              <a:buNone/>
              <a:defRPr sz="2400" b="1" i="0">
                <a:solidFill>
                  <a:schemeClr val="tx1"/>
                </a:solidFill>
                <a:latin typeface="Roboto Slab" pitchFamily="2" charset="0"/>
                <a:ea typeface="Roboto Slab" pitchFamily="2" charset="0"/>
                <a:cs typeface="Calibri Light" panose="020F0302020204030204" pitchFamily="34" charset="0"/>
                <a:sym typeface="Roboto Slab"/>
              </a:defRPr>
            </a:lvl1pPr>
            <a:lvl2pPr lvl="1" algn="ctr">
              <a:spcBef>
                <a:spcPts val="0"/>
              </a:spcBef>
              <a:spcAft>
                <a:spcPts val="0"/>
              </a:spcAft>
              <a:buSzPts val="5200"/>
              <a:buNone/>
              <a:defRPr sz="2925"/>
            </a:lvl2pPr>
            <a:lvl3pPr lvl="2" algn="ctr">
              <a:spcBef>
                <a:spcPts val="0"/>
              </a:spcBef>
              <a:spcAft>
                <a:spcPts val="0"/>
              </a:spcAft>
              <a:buSzPts val="5200"/>
              <a:buNone/>
              <a:defRPr sz="2925"/>
            </a:lvl3pPr>
            <a:lvl4pPr lvl="3" algn="ctr">
              <a:spcBef>
                <a:spcPts val="0"/>
              </a:spcBef>
              <a:spcAft>
                <a:spcPts val="0"/>
              </a:spcAft>
              <a:buSzPts val="5200"/>
              <a:buNone/>
              <a:defRPr sz="2925"/>
            </a:lvl4pPr>
            <a:lvl5pPr lvl="4" algn="ctr">
              <a:spcBef>
                <a:spcPts val="0"/>
              </a:spcBef>
              <a:spcAft>
                <a:spcPts val="0"/>
              </a:spcAft>
              <a:buSzPts val="5200"/>
              <a:buNone/>
              <a:defRPr sz="2925"/>
            </a:lvl5pPr>
            <a:lvl6pPr lvl="5" algn="ctr">
              <a:spcBef>
                <a:spcPts val="0"/>
              </a:spcBef>
              <a:spcAft>
                <a:spcPts val="0"/>
              </a:spcAft>
              <a:buSzPts val="5200"/>
              <a:buNone/>
              <a:defRPr sz="2925"/>
            </a:lvl6pPr>
            <a:lvl7pPr lvl="6" algn="ctr">
              <a:spcBef>
                <a:spcPts val="0"/>
              </a:spcBef>
              <a:spcAft>
                <a:spcPts val="0"/>
              </a:spcAft>
              <a:buSzPts val="5200"/>
              <a:buNone/>
              <a:defRPr sz="2925"/>
            </a:lvl7pPr>
            <a:lvl8pPr lvl="7" algn="ctr">
              <a:spcBef>
                <a:spcPts val="0"/>
              </a:spcBef>
              <a:spcAft>
                <a:spcPts val="0"/>
              </a:spcAft>
              <a:buSzPts val="5200"/>
              <a:buNone/>
              <a:defRPr sz="2925"/>
            </a:lvl8pPr>
            <a:lvl9pPr lvl="8" algn="ctr">
              <a:spcBef>
                <a:spcPts val="0"/>
              </a:spcBef>
              <a:spcAft>
                <a:spcPts val="0"/>
              </a:spcAft>
              <a:buSzPts val="5200"/>
              <a:buNone/>
              <a:defRPr sz="2925"/>
            </a:lvl9pPr>
          </a:lstStyle>
          <a:p>
            <a:r>
              <a:rPr lang="it-IT"/>
              <a:t>Fare clic per modificare il titolo delle slide</a:t>
            </a:r>
            <a:endParaRPr/>
          </a:p>
        </p:txBody>
      </p:sp>
    </p:spTree>
    <p:extLst>
      <p:ext uri="{BB962C8B-B14F-4D97-AF65-F5344CB8AC3E}">
        <p14:creationId xmlns:p14="http://schemas.microsoft.com/office/powerpoint/2010/main" val="779307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testazione sezione + sottotitolo">
    <p:bg>
      <p:bgPr>
        <a:solidFill>
          <a:srgbClr val="D9D9D9"/>
        </a:solidFill>
        <a:effectLst/>
      </p:bgPr>
    </p:bg>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DD39042D-E5F6-354C-AE48-85CA368F3EEB}"/>
              </a:ext>
            </a:extLst>
          </p:cNvPr>
          <p:cNvSpPr>
            <a:spLocks noGrp="1"/>
          </p:cNvSpPr>
          <p:nvPr>
            <p:ph sz="quarter" idx="10" hasCustomPrompt="1"/>
          </p:nvPr>
        </p:nvSpPr>
        <p:spPr>
          <a:xfrm>
            <a:off x="858840" y="4512250"/>
            <a:ext cx="10434453" cy="906143"/>
          </a:xfrm>
        </p:spPr>
        <p:txBody>
          <a:bodyPr anchor="ctr">
            <a:normAutofit/>
          </a:bodyPr>
          <a:lstStyle>
            <a:lvl1pPr marL="0" indent="0">
              <a:buNone/>
              <a:defRPr sz="1800" b="0">
                <a:solidFill>
                  <a:schemeClr val="tx1">
                    <a:lumMod val="85000"/>
                    <a:lumOff val="15000"/>
                  </a:schemeClr>
                </a:solidFill>
                <a:latin typeface="Roboto Slab" pitchFamily="2" charset="0"/>
                <a:ea typeface="Roboto Slab" pitchFamily="2" charset="0"/>
              </a:defRPr>
            </a:lvl1pPr>
          </a:lstStyle>
          <a:p>
            <a:pPr lvl="0"/>
            <a:r>
              <a:rPr lang="it-IT"/>
              <a:t>Fare clic per modificare il sottotitolo della sezione</a:t>
            </a:r>
          </a:p>
        </p:txBody>
      </p:sp>
      <p:sp>
        <p:nvSpPr>
          <p:cNvPr id="6" name="Google Shape;10;p2">
            <a:extLst>
              <a:ext uri="{FF2B5EF4-FFF2-40B4-BE49-F238E27FC236}">
                <a16:creationId xmlns:a16="http://schemas.microsoft.com/office/drawing/2014/main" id="{15FBA683-86A3-41C9-8DB1-2E9A3E09E280}"/>
              </a:ext>
            </a:extLst>
          </p:cNvPr>
          <p:cNvSpPr txBox="1">
            <a:spLocks noGrp="1"/>
          </p:cNvSpPr>
          <p:nvPr>
            <p:ph type="ctrTitle" hasCustomPrompt="1"/>
          </p:nvPr>
        </p:nvSpPr>
        <p:spPr>
          <a:xfrm>
            <a:off x="858983" y="1602829"/>
            <a:ext cx="10434596" cy="2422906"/>
          </a:xfrm>
          <a:prstGeom prst="rect">
            <a:avLst/>
          </a:prstGeom>
        </p:spPr>
        <p:txBody>
          <a:bodyPr spcFirstLastPara="1" wrap="square" lIns="91425" tIns="91425" rIns="91425" bIns="91425" anchor="ctr" anchorCtr="0">
            <a:normAutofit/>
          </a:bodyPr>
          <a:lstStyle>
            <a:lvl1pPr lvl="0" algn="l">
              <a:lnSpc>
                <a:spcPct val="100000"/>
              </a:lnSpc>
              <a:spcBef>
                <a:spcPts val="0"/>
              </a:spcBef>
              <a:spcAft>
                <a:spcPts val="0"/>
              </a:spcAft>
              <a:buClr>
                <a:srgbClr val="FFFFFF"/>
              </a:buClr>
              <a:buSzPts val="5200"/>
              <a:buFont typeface="Roboto Slab"/>
              <a:buNone/>
              <a:defRPr sz="2400" b="1" i="0">
                <a:solidFill>
                  <a:schemeClr val="tx1"/>
                </a:solidFill>
                <a:latin typeface="Roboto Slab" pitchFamily="2" charset="0"/>
                <a:ea typeface="Roboto Slab" pitchFamily="2" charset="0"/>
                <a:cs typeface="Calibri Light" panose="020F0302020204030204" pitchFamily="34" charset="0"/>
                <a:sym typeface="Roboto Slab"/>
              </a:defRPr>
            </a:lvl1pPr>
            <a:lvl2pPr lvl="1" algn="ctr">
              <a:spcBef>
                <a:spcPts val="0"/>
              </a:spcBef>
              <a:spcAft>
                <a:spcPts val="0"/>
              </a:spcAft>
              <a:buSzPts val="5200"/>
              <a:buNone/>
              <a:defRPr sz="2925"/>
            </a:lvl2pPr>
            <a:lvl3pPr lvl="2" algn="ctr">
              <a:spcBef>
                <a:spcPts val="0"/>
              </a:spcBef>
              <a:spcAft>
                <a:spcPts val="0"/>
              </a:spcAft>
              <a:buSzPts val="5200"/>
              <a:buNone/>
              <a:defRPr sz="2925"/>
            </a:lvl3pPr>
            <a:lvl4pPr lvl="3" algn="ctr">
              <a:spcBef>
                <a:spcPts val="0"/>
              </a:spcBef>
              <a:spcAft>
                <a:spcPts val="0"/>
              </a:spcAft>
              <a:buSzPts val="5200"/>
              <a:buNone/>
              <a:defRPr sz="2925"/>
            </a:lvl4pPr>
            <a:lvl5pPr lvl="4" algn="ctr">
              <a:spcBef>
                <a:spcPts val="0"/>
              </a:spcBef>
              <a:spcAft>
                <a:spcPts val="0"/>
              </a:spcAft>
              <a:buSzPts val="5200"/>
              <a:buNone/>
              <a:defRPr sz="2925"/>
            </a:lvl5pPr>
            <a:lvl6pPr lvl="5" algn="ctr">
              <a:spcBef>
                <a:spcPts val="0"/>
              </a:spcBef>
              <a:spcAft>
                <a:spcPts val="0"/>
              </a:spcAft>
              <a:buSzPts val="5200"/>
              <a:buNone/>
              <a:defRPr sz="2925"/>
            </a:lvl6pPr>
            <a:lvl7pPr lvl="6" algn="ctr">
              <a:spcBef>
                <a:spcPts val="0"/>
              </a:spcBef>
              <a:spcAft>
                <a:spcPts val="0"/>
              </a:spcAft>
              <a:buSzPts val="5200"/>
              <a:buNone/>
              <a:defRPr sz="2925"/>
            </a:lvl7pPr>
            <a:lvl8pPr lvl="7" algn="ctr">
              <a:spcBef>
                <a:spcPts val="0"/>
              </a:spcBef>
              <a:spcAft>
                <a:spcPts val="0"/>
              </a:spcAft>
              <a:buSzPts val="5200"/>
              <a:buNone/>
              <a:defRPr sz="2925"/>
            </a:lvl8pPr>
            <a:lvl9pPr lvl="8" algn="ctr">
              <a:spcBef>
                <a:spcPts val="0"/>
              </a:spcBef>
              <a:spcAft>
                <a:spcPts val="0"/>
              </a:spcAft>
              <a:buSzPts val="5200"/>
              <a:buNone/>
              <a:defRPr sz="2925"/>
            </a:lvl9pPr>
          </a:lstStyle>
          <a:p>
            <a:r>
              <a:rPr lang="it-IT"/>
              <a:t>Fare clic per modificare il titolo delle slide</a:t>
            </a:r>
            <a:endParaRPr/>
          </a:p>
        </p:txBody>
      </p:sp>
      <p:pic>
        <p:nvPicPr>
          <p:cNvPr id="8" name="Google Shape;21;p4">
            <a:extLst>
              <a:ext uri="{FF2B5EF4-FFF2-40B4-BE49-F238E27FC236}">
                <a16:creationId xmlns:a16="http://schemas.microsoft.com/office/drawing/2014/main" id="{9ABE2D15-461D-C846-A336-48C5229F4598}"/>
              </a:ext>
            </a:extLst>
          </p:cNvPr>
          <p:cNvPicPr preferRelativeResize="0"/>
          <p:nvPr userDrawn="1"/>
        </p:nvPicPr>
        <p:blipFill>
          <a:blip r:embed="rId2">
            <a:extLst>
              <a:ext uri="{96DAC541-7B7A-43D3-8B79-37D633B846F1}">
                <asvg:svgBlip xmlns:asvg="http://schemas.microsoft.com/office/drawing/2016/SVG/main" r:embed="rId3"/>
              </a:ext>
            </a:extLst>
          </a:blip>
          <a:stretch>
            <a:fillRect/>
          </a:stretch>
        </p:blipFill>
        <p:spPr>
          <a:xfrm>
            <a:off x="858983" y="750581"/>
            <a:ext cx="1658588" cy="311851"/>
          </a:xfrm>
          <a:prstGeom prst="rect">
            <a:avLst/>
          </a:prstGeom>
          <a:noFill/>
          <a:ln>
            <a:noFill/>
          </a:ln>
        </p:spPr>
      </p:pic>
    </p:spTree>
    <p:extLst>
      <p:ext uri="{BB962C8B-B14F-4D97-AF65-F5344CB8AC3E}">
        <p14:creationId xmlns:p14="http://schemas.microsoft.com/office/powerpoint/2010/main" val="1621143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stazione sezione">
    <p:bg>
      <p:bgPr>
        <a:solidFill>
          <a:srgbClr val="D9D9D9"/>
        </a:solidFill>
        <a:effectLst/>
      </p:bgPr>
    </p:bg>
    <p:spTree>
      <p:nvGrpSpPr>
        <p:cNvPr id="1" name=""/>
        <p:cNvGrpSpPr/>
        <p:nvPr/>
      </p:nvGrpSpPr>
      <p:grpSpPr>
        <a:xfrm>
          <a:off x="0" y="0"/>
          <a:ext cx="0" cy="0"/>
          <a:chOff x="0" y="0"/>
          <a:chExt cx="0" cy="0"/>
        </a:xfrm>
      </p:grpSpPr>
      <p:pic>
        <p:nvPicPr>
          <p:cNvPr id="7" name="Google Shape;21;p4">
            <a:extLst>
              <a:ext uri="{FF2B5EF4-FFF2-40B4-BE49-F238E27FC236}">
                <a16:creationId xmlns:a16="http://schemas.microsoft.com/office/drawing/2014/main" id="{93CC0BB5-2F2A-1B48-B507-5DF05040F6C8}"/>
              </a:ext>
            </a:extLst>
          </p:cNvPr>
          <p:cNvPicPr preferRelativeResize="0"/>
          <p:nvPr userDrawn="1"/>
        </p:nvPicPr>
        <p:blipFill>
          <a:blip r:embed="rId2">
            <a:extLst>
              <a:ext uri="{96DAC541-7B7A-43D3-8B79-37D633B846F1}">
                <asvg:svgBlip xmlns:asvg="http://schemas.microsoft.com/office/drawing/2016/SVG/main" r:embed="rId3"/>
              </a:ext>
            </a:extLst>
          </a:blip>
          <a:stretch>
            <a:fillRect/>
          </a:stretch>
        </p:blipFill>
        <p:spPr>
          <a:xfrm>
            <a:off x="858983" y="750581"/>
            <a:ext cx="1658588" cy="311851"/>
          </a:xfrm>
          <a:prstGeom prst="rect">
            <a:avLst/>
          </a:prstGeom>
          <a:noFill/>
          <a:ln>
            <a:noFill/>
          </a:ln>
        </p:spPr>
      </p:pic>
      <p:sp>
        <p:nvSpPr>
          <p:cNvPr id="6" name="Google Shape;10;p2">
            <a:extLst>
              <a:ext uri="{FF2B5EF4-FFF2-40B4-BE49-F238E27FC236}">
                <a16:creationId xmlns:a16="http://schemas.microsoft.com/office/drawing/2014/main" id="{15FBA683-86A3-41C9-8DB1-2E9A3E09E280}"/>
              </a:ext>
            </a:extLst>
          </p:cNvPr>
          <p:cNvSpPr txBox="1">
            <a:spLocks noGrp="1"/>
          </p:cNvSpPr>
          <p:nvPr>
            <p:ph type="ctrTitle" hasCustomPrompt="1"/>
          </p:nvPr>
        </p:nvSpPr>
        <p:spPr>
          <a:xfrm>
            <a:off x="858983" y="1650670"/>
            <a:ext cx="10434596" cy="4510644"/>
          </a:xfrm>
          <a:prstGeom prst="rect">
            <a:avLst/>
          </a:prstGeom>
        </p:spPr>
        <p:txBody>
          <a:bodyPr spcFirstLastPara="1" wrap="square" lIns="91425" tIns="91425" rIns="91425" bIns="91425" anchor="ctr" anchorCtr="0">
            <a:normAutofit/>
          </a:bodyPr>
          <a:lstStyle>
            <a:lvl1pPr lvl="0" algn="l">
              <a:lnSpc>
                <a:spcPct val="100000"/>
              </a:lnSpc>
              <a:spcBef>
                <a:spcPts val="0"/>
              </a:spcBef>
              <a:spcAft>
                <a:spcPts val="0"/>
              </a:spcAft>
              <a:buClr>
                <a:srgbClr val="FFFFFF"/>
              </a:buClr>
              <a:buSzPts val="5200"/>
              <a:buFont typeface="Roboto Slab"/>
              <a:buNone/>
              <a:defRPr sz="2400" b="1" i="0">
                <a:solidFill>
                  <a:schemeClr val="tx1"/>
                </a:solidFill>
                <a:latin typeface="Roboto Slab" pitchFamily="2" charset="0"/>
                <a:ea typeface="Roboto Slab" pitchFamily="2" charset="0"/>
                <a:cs typeface="Calibri Light" panose="020F0302020204030204" pitchFamily="34" charset="0"/>
                <a:sym typeface="Roboto Slab"/>
              </a:defRPr>
            </a:lvl1pPr>
            <a:lvl2pPr lvl="1" algn="ctr">
              <a:spcBef>
                <a:spcPts val="0"/>
              </a:spcBef>
              <a:spcAft>
                <a:spcPts val="0"/>
              </a:spcAft>
              <a:buSzPts val="5200"/>
              <a:buNone/>
              <a:defRPr sz="2925"/>
            </a:lvl2pPr>
            <a:lvl3pPr lvl="2" algn="ctr">
              <a:spcBef>
                <a:spcPts val="0"/>
              </a:spcBef>
              <a:spcAft>
                <a:spcPts val="0"/>
              </a:spcAft>
              <a:buSzPts val="5200"/>
              <a:buNone/>
              <a:defRPr sz="2925"/>
            </a:lvl3pPr>
            <a:lvl4pPr lvl="3" algn="ctr">
              <a:spcBef>
                <a:spcPts val="0"/>
              </a:spcBef>
              <a:spcAft>
                <a:spcPts val="0"/>
              </a:spcAft>
              <a:buSzPts val="5200"/>
              <a:buNone/>
              <a:defRPr sz="2925"/>
            </a:lvl4pPr>
            <a:lvl5pPr lvl="4" algn="ctr">
              <a:spcBef>
                <a:spcPts val="0"/>
              </a:spcBef>
              <a:spcAft>
                <a:spcPts val="0"/>
              </a:spcAft>
              <a:buSzPts val="5200"/>
              <a:buNone/>
              <a:defRPr sz="2925"/>
            </a:lvl5pPr>
            <a:lvl6pPr lvl="5" algn="ctr">
              <a:spcBef>
                <a:spcPts val="0"/>
              </a:spcBef>
              <a:spcAft>
                <a:spcPts val="0"/>
              </a:spcAft>
              <a:buSzPts val="5200"/>
              <a:buNone/>
              <a:defRPr sz="2925"/>
            </a:lvl6pPr>
            <a:lvl7pPr lvl="6" algn="ctr">
              <a:spcBef>
                <a:spcPts val="0"/>
              </a:spcBef>
              <a:spcAft>
                <a:spcPts val="0"/>
              </a:spcAft>
              <a:buSzPts val="5200"/>
              <a:buNone/>
              <a:defRPr sz="2925"/>
            </a:lvl7pPr>
            <a:lvl8pPr lvl="7" algn="ctr">
              <a:spcBef>
                <a:spcPts val="0"/>
              </a:spcBef>
              <a:spcAft>
                <a:spcPts val="0"/>
              </a:spcAft>
              <a:buSzPts val="5200"/>
              <a:buNone/>
              <a:defRPr sz="2925"/>
            </a:lvl8pPr>
            <a:lvl9pPr lvl="8" algn="ctr">
              <a:spcBef>
                <a:spcPts val="0"/>
              </a:spcBef>
              <a:spcAft>
                <a:spcPts val="0"/>
              </a:spcAft>
              <a:buSzPts val="5200"/>
              <a:buNone/>
              <a:defRPr sz="2925"/>
            </a:lvl9pPr>
          </a:lstStyle>
          <a:p>
            <a:r>
              <a:rPr lang="it-IT"/>
              <a:t>Fare clic per modificare il titolo delle slide</a:t>
            </a:r>
            <a:endParaRPr/>
          </a:p>
        </p:txBody>
      </p:sp>
    </p:spTree>
    <p:extLst>
      <p:ext uri="{BB962C8B-B14F-4D97-AF65-F5344CB8AC3E}">
        <p14:creationId xmlns:p14="http://schemas.microsoft.com/office/powerpoint/2010/main" val="760773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olo, sottotitolo e testo">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3A57FB5-7025-8A46-A2C8-9AC199CBFA66}"/>
              </a:ext>
            </a:extLst>
          </p:cNvPr>
          <p:cNvSpPr>
            <a:spLocks noGrp="1"/>
          </p:cNvSpPr>
          <p:nvPr>
            <p:ph idx="1"/>
          </p:nvPr>
        </p:nvSpPr>
        <p:spPr>
          <a:xfrm>
            <a:off x="838200" y="2511384"/>
            <a:ext cx="10515600" cy="3057565"/>
          </a:xfrm>
        </p:spPr>
        <p:txBody>
          <a:bodyPr anchor="ctr"/>
          <a:lstStyle>
            <a:lvl1pPr marL="0" indent="0">
              <a:lnSpc>
                <a:spcPct val="150000"/>
              </a:lnSpc>
              <a:buClr>
                <a:schemeClr val="tx1">
                  <a:lumMod val="85000"/>
                  <a:lumOff val="15000"/>
                </a:schemeClr>
              </a:buClr>
              <a:buFont typeface="Fira Sans" panose="020B0503050000020004" pitchFamily="34" charset="0"/>
              <a:buNone/>
              <a:defRPr sz="1500" b="0" i="0">
                <a:latin typeface="Fira Sans Medium" panose="020B0503050000020004" pitchFamily="34" charset="0"/>
              </a:defRPr>
            </a:lvl1pPr>
            <a:lvl2pPr marL="385744" marR="0" indent="-128582" algn="l" defTabSz="514325" rtl="0" eaLnBrk="1" fontAlgn="auto" latinLnBrk="0" hangingPunct="1">
              <a:lnSpc>
                <a:spcPct val="150000"/>
              </a:lnSpc>
              <a:spcBef>
                <a:spcPts val="281"/>
              </a:spcBef>
              <a:spcAft>
                <a:spcPts val="0"/>
              </a:spcAft>
              <a:buClrTx/>
              <a:buSzTx/>
              <a:buFont typeface="Arial" panose="020B0604020202020204" pitchFamily="34" charset="0"/>
              <a:buChar char="•"/>
              <a:tabLst/>
              <a:defRPr sz="1200"/>
            </a:lvl2pPr>
            <a:lvl3pPr marL="610761" marR="0" indent="-128582" algn="l" defTabSz="514325" rtl="0" eaLnBrk="1" fontAlgn="auto" latinLnBrk="0" hangingPunct="1">
              <a:lnSpc>
                <a:spcPct val="150000"/>
              </a:lnSpc>
              <a:spcBef>
                <a:spcPts val="281"/>
              </a:spcBef>
              <a:spcAft>
                <a:spcPts val="0"/>
              </a:spcAft>
              <a:buClrTx/>
              <a:buSzTx/>
              <a:buFont typeface="Arial" panose="020B0604020202020204" pitchFamily="34" charset="0"/>
              <a:buChar char="•"/>
              <a:tabLst/>
              <a:defRPr sz="1050"/>
            </a:lvl3pPr>
            <a:lvl4pPr>
              <a:defRPr sz="900" b="0" i="0">
                <a:latin typeface="Fira Sans" panose="020B0503050000020004" pitchFamily="34" charset="0"/>
              </a:defRPr>
            </a:lvl4pPr>
          </a:lstStyle>
          <a:p>
            <a:pPr lvl="0"/>
            <a:r>
              <a:rPr lang="it-IT"/>
              <a:t>Fare clic per modificare gli stili del testo dello schema</a:t>
            </a:r>
          </a:p>
        </p:txBody>
      </p:sp>
      <p:sp>
        <p:nvSpPr>
          <p:cNvPr id="8" name="Text Placeholder 7">
            <a:extLst>
              <a:ext uri="{FF2B5EF4-FFF2-40B4-BE49-F238E27FC236}">
                <a16:creationId xmlns:a16="http://schemas.microsoft.com/office/drawing/2014/main" id="{A765F876-3350-441E-BD36-BE705EBA2058}"/>
              </a:ext>
            </a:extLst>
          </p:cNvPr>
          <p:cNvSpPr>
            <a:spLocks noGrp="1"/>
          </p:cNvSpPr>
          <p:nvPr>
            <p:ph type="body" sz="quarter" idx="13" hasCustomPrompt="1"/>
          </p:nvPr>
        </p:nvSpPr>
        <p:spPr>
          <a:xfrm>
            <a:off x="838200" y="1551582"/>
            <a:ext cx="10515600" cy="762000"/>
          </a:xfrm>
        </p:spPr>
        <p:txBody>
          <a:bodyPr>
            <a:normAutofit/>
          </a:bodyPr>
          <a:lstStyle>
            <a:lvl1pPr marL="0" indent="0">
              <a:buNone/>
              <a:defRPr sz="1800" b="1">
                <a:solidFill>
                  <a:srgbClr val="1A9BFC"/>
                </a:solidFill>
                <a:latin typeface="Roboto Slab" pitchFamily="2" charset="0"/>
                <a:ea typeface="Roboto Slab" pitchFamily="2" charset="0"/>
              </a:defRPr>
            </a:lvl1pPr>
          </a:lstStyle>
          <a:p>
            <a:pPr lvl="0"/>
            <a:r>
              <a:rPr lang="en-GB"/>
              <a:t>Fare </a:t>
            </a:r>
            <a:r>
              <a:rPr lang="en-GB" err="1"/>
              <a:t>clic</a:t>
            </a:r>
            <a:r>
              <a:rPr lang="en-GB"/>
              <a:t> per </a:t>
            </a:r>
            <a:r>
              <a:rPr lang="en-GB" err="1"/>
              <a:t>modificare</a:t>
            </a:r>
            <a:r>
              <a:rPr lang="en-GB"/>
              <a:t> </a:t>
            </a:r>
            <a:r>
              <a:rPr lang="en-GB" err="1"/>
              <a:t>il</a:t>
            </a:r>
            <a:r>
              <a:rPr lang="en-GB"/>
              <a:t> </a:t>
            </a:r>
            <a:r>
              <a:rPr lang="en-GB" err="1"/>
              <a:t>sottotitolo</a:t>
            </a:r>
            <a:endParaRPr lang="en-GB"/>
          </a:p>
        </p:txBody>
      </p:sp>
      <p:sp>
        <p:nvSpPr>
          <p:cNvPr id="11" name="Segnaposto titolo 1">
            <a:extLst>
              <a:ext uri="{FF2B5EF4-FFF2-40B4-BE49-F238E27FC236}">
                <a16:creationId xmlns:a16="http://schemas.microsoft.com/office/drawing/2014/main" id="{04C02021-F048-EF46-A427-824414E03CAC}"/>
              </a:ext>
            </a:extLst>
          </p:cNvPr>
          <p:cNvSpPr>
            <a:spLocks noGrp="1"/>
          </p:cNvSpPr>
          <p:nvPr>
            <p:ph type="title"/>
          </p:nvPr>
        </p:nvSpPr>
        <p:spPr>
          <a:xfrm>
            <a:off x="838200" y="365126"/>
            <a:ext cx="10515600" cy="988662"/>
          </a:xfrm>
          <a:prstGeom prst="rect">
            <a:avLst/>
          </a:prstGeom>
        </p:spPr>
        <p:txBody>
          <a:bodyPr vert="horz" lIns="91440" tIns="45720" rIns="91440" bIns="45720" rtlCol="0" anchor="t">
            <a:noAutofit/>
          </a:bodyPr>
          <a:lstStyle>
            <a:lvl1pPr>
              <a:defRPr sz="2100"/>
            </a:lvl1pPr>
          </a:lstStyle>
          <a:p>
            <a:r>
              <a:rPr lang="it-IT"/>
              <a:t>Fare clic per modificare lo stile del titolo dello schema</a:t>
            </a:r>
          </a:p>
        </p:txBody>
      </p:sp>
      <p:sp>
        <p:nvSpPr>
          <p:cNvPr id="5" name="Segnaposto numero diapositiva 4">
            <a:extLst>
              <a:ext uri="{FF2B5EF4-FFF2-40B4-BE49-F238E27FC236}">
                <a16:creationId xmlns:a16="http://schemas.microsoft.com/office/drawing/2014/main" id="{0C11EF75-678E-9E47-B9E3-622B2E130D2E}"/>
              </a:ext>
            </a:extLst>
          </p:cNvPr>
          <p:cNvSpPr>
            <a:spLocks noGrp="1"/>
          </p:cNvSpPr>
          <p:nvPr>
            <p:ph type="sldNum" sz="quarter" idx="16"/>
          </p:nvPr>
        </p:nvSpPr>
        <p:spPr/>
        <p:txBody>
          <a:bodyPr/>
          <a:lstStyle/>
          <a:p>
            <a:fld id="{FEC4A954-C260-E84D-8B85-4D54550A05DF}" type="slidenum">
              <a:rPr lang="it-IT" smtClean="0"/>
              <a:pPr/>
              <a:t>‹N›</a:t>
            </a:fld>
            <a:endParaRPr lang="it-IT"/>
          </a:p>
        </p:txBody>
      </p:sp>
      <p:pic>
        <p:nvPicPr>
          <p:cNvPr id="7" name="Immagine 9">
            <a:extLst>
              <a:ext uri="{FF2B5EF4-FFF2-40B4-BE49-F238E27FC236}">
                <a16:creationId xmlns:a16="http://schemas.microsoft.com/office/drawing/2014/main" id="{B2CFC9B8-10B6-FF41-89E8-6F9763D3A6A1}"/>
              </a:ext>
            </a:extLst>
          </p:cNvPr>
          <p:cNvPicPr>
            <a:picLocks noChangeAspect="1"/>
          </p:cNvPicPr>
          <p:nvPr userDrawn="1"/>
        </p:nvPicPr>
        <p:blipFill>
          <a:blip r:embed="rId2">
            <a:alphaModFix amt="50000"/>
          </a:blip>
          <a:srcRect/>
          <a:stretch/>
        </p:blipFill>
        <p:spPr>
          <a:xfrm>
            <a:off x="838201" y="6476145"/>
            <a:ext cx="618395" cy="125549"/>
          </a:xfrm>
          <a:prstGeom prst="rect">
            <a:avLst/>
          </a:prstGeom>
        </p:spPr>
      </p:pic>
      <p:sp>
        <p:nvSpPr>
          <p:cNvPr id="4" name="Segnaposto testo 3">
            <a:extLst>
              <a:ext uri="{FF2B5EF4-FFF2-40B4-BE49-F238E27FC236}">
                <a16:creationId xmlns:a16="http://schemas.microsoft.com/office/drawing/2014/main" id="{E8A205F8-F97E-E14B-B440-BBC8D0D15D5C}"/>
              </a:ext>
            </a:extLst>
          </p:cNvPr>
          <p:cNvSpPr>
            <a:spLocks noGrp="1"/>
          </p:cNvSpPr>
          <p:nvPr>
            <p:ph type="body" sz="quarter" idx="17" hasCustomPrompt="1"/>
          </p:nvPr>
        </p:nvSpPr>
        <p:spPr>
          <a:xfrm>
            <a:off x="838200" y="5748341"/>
            <a:ext cx="10515600" cy="428625"/>
          </a:xfrm>
        </p:spPr>
        <p:txBody>
          <a:bodyPr>
            <a:noAutofit/>
          </a:bodyPr>
          <a:lstStyle>
            <a:lvl1pPr marL="0" indent="0">
              <a:buNone/>
              <a:defRPr sz="788" b="0" i="1">
                <a:latin typeface="Fira Sans Medium" panose="020B0503050000020004" pitchFamily="34" charset="0"/>
              </a:defRPr>
            </a:lvl1pPr>
          </a:lstStyle>
          <a:p>
            <a:r>
              <a:rPr lang="it-IT"/>
              <a:t>Fare clic per inserire note</a:t>
            </a:r>
          </a:p>
        </p:txBody>
      </p:sp>
    </p:spTree>
    <p:extLst>
      <p:ext uri="{BB962C8B-B14F-4D97-AF65-F5344CB8AC3E}">
        <p14:creationId xmlns:p14="http://schemas.microsoft.com/office/powerpoint/2010/main" val="3601563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olo e testo">
    <p:spTree>
      <p:nvGrpSpPr>
        <p:cNvPr id="1" name=""/>
        <p:cNvGrpSpPr/>
        <p:nvPr/>
      </p:nvGrpSpPr>
      <p:grpSpPr>
        <a:xfrm>
          <a:off x="0" y="0"/>
          <a:ext cx="0" cy="0"/>
          <a:chOff x="0" y="0"/>
          <a:chExt cx="0" cy="0"/>
        </a:xfrm>
      </p:grpSpPr>
      <p:sp>
        <p:nvSpPr>
          <p:cNvPr id="15" name="Segnaposto titolo 1">
            <a:extLst>
              <a:ext uri="{FF2B5EF4-FFF2-40B4-BE49-F238E27FC236}">
                <a16:creationId xmlns:a16="http://schemas.microsoft.com/office/drawing/2014/main" id="{4A68EDD3-8B24-5E4A-A507-BC4297B68394}"/>
              </a:ext>
            </a:extLst>
          </p:cNvPr>
          <p:cNvSpPr>
            <a:spLocks noGrp="1"/>
          </p:cNvSpPr>
          <p:nvPr>
            <p:ph type="title"/>
          </p:nvPr>
        </p:nvSpPr>
        <p:spPr>
          <a:xfrm>
            <a:off x="838200" y="365126"/>
            <a:ext cx="10515600" cy="988662"/>
          </a:xfrm>
          <a:prstGeom prst="rect">
            <a:avLst/>
          </a:prstGeom>
        </p:spPr>
        <p:txBody>
          <a:bodyPr vert="horz" lIns="91440" tIns="45720" rIns="91440" bIns="45720" rtlCol="0" anchor="t">
            <a:noAutofit/>
          </a:bodyPr>
          <a:lstStyle>
            <a:lvl1pPr>
              <a:defRPr sz="2100"/>
            </a:lvl1pPr>
          </a:lstStyle>
          <a:p>
            <a:r>
              <a:rPr lang="it-IT"/>
              <a:t>Fare clic per modificare lo stile del titolo dello schema</a:t>
            </a:r>
          </a:p>
        </p:txBody>
      </p:sp>
      <p:sp>
        <p:nvSpPr>
          <p:cNvPr id="4" name="Segnaposto numero diapositiva 3">
            <a:extLst>
              <a:ext uri="{FF2B5EF4-FFF2-40B4-BE49-F238E27FC236}">
                <a16:creationId xmlns:a16="http://schemas.microsoft.com/office/drawing/2014/main" id="{97747EE5-0480-854D-A548-B2B40F2E638A}"/>
              </a:ext>
            </a:extLst>
          </p:cNvPr>
          <p:cNvSpPr>
            <a:spLocks noGrp="1"/>
          </p:cNvSpPr>
          <p:nvPr>
            <p:ph type="sldNum" sz="quarter" idx="11"/>
          </p:nvPr>
        </p:nvSpPr>
        <p:spPr/>
        <p:txBody>
          <a:bodyPr/>
          <a:lstStyle/>
          <a:p>
            <a:fld id="{FEC4A954-C260-E84D-8B85-4D54550A05DF}" type="slidenum">
              <a:rPr lang="it-IT" smtClean="0"/>
              <a:pPr/>
              <a:t>‹N›</a:t>
            </a:fld>
            <a:endParaRPr lang="it-IT"/>
          </a:p>
        </p:txBody>
      </p:sp>
      <p:sp>
        <p:nvSpPr>
          <p:cNvPr id="10" name="Segnaposto contenuto 2">
            <a:extLst>
              <a:ext uri="{FF2B5EF4-FFF2-40B4-BE49-F238E27FC236}">
                <a16:creationId xmlns:a16="http://schemas.microsoft.com/office/drawing/2014/main" id="{1AB9F965-5489-F944-AC9B-8A7ABDD5E406}"/>
              </a:ext>
            </a:extLst>
          </p:cNvPr>
          <p:cNvSpPr>
            <a:spLocks noGrp="1"/>
          </p:cNvSpPr>
          <p:nvPr>
            <p:ph idx="12"/>
          </p:nvPr>
        </p:nvSpPr>
        <p:spPr>
          <a:xfrm>
            <a:off x="838200" y="1531917"/>
            <a:ext cx="10515600" cy="4037029"/>
          </a:xfrm>
        </p:spPr>
        <p:txBody>
          <a:bodyPr anchor="ctr"/>
          <a:lstStyle>
            <a:lvl1pPr marL="0" indent="0">
              <a:lnSpc>
                <a:spcPct val="150000"/>
              </a:lnSpc>
              <a:buClr>
                <a:schemeClr val="tx1">
                  <a:lumMod val="85000"/>
                  <a:lumOff val="15000"/>
                </a:schemeClr>
              </a:buClr>
              <a:buFont typeface="Fira Sans" panose="020B0503050000020004" pitchFamily="34" charset="0"/>
              <a:buNone/>
              <a:defRPr sz="1500" b="0" i="0">
                <a:latin typeface="Fira Sans Medium" panose="020B0503050000020004" pitchFamily="34" charset="0"/>
              </a:defRPr>
            </a:lvl1pPr>
            <a:lvl2pPr marL="385744" marR="0" indent="-128582" algn="l" defTabSz="514325" rtl="0" eaLnBrk="1" fontAlgn="auto" latinLnBrk="0" hangingPunct="1">
              <a:lnSpc>
                <a:spcPct val="150000"/>
              </a:lnSpc>
              <a:spcBef>
                <a:spcPts val="281"/>
              </a:spcBef>
              <a:spcAft>
                <a:spcPts val="0"/>
              </a:spcAft>
              <a:buClrTx/>
              <a:buSzTx/>
              <a:buFont typeface="Arial" panose="020B0604020202020204" pitchFamily="34" charset="0"/>
              <a:buChar char="•"/>
              <a:tabLst/>
              <a:defRPr sz="1200"/>
            </a:lvl2pPr>
            <a:lvl3pPr marL="610761" marR="0" indent="-128582" algn="l" defTabSz="514325" rtl="0" eaLnBrk="1" fontAlgn="auto" latinLnBrk="0" hangingPunct="1">
              <a:lnSpc>
                <a:spcPct val="150000"/>
              </a:lnSpc>
              <a:spcBef>
                <a:spcPts val="281"/>
              </a:spcBef>
              <a:spcAft>
                <a:spcPts val="0"/>
              </a:spcAft>
              <a:buClrTx/>
              <a:buSzTx/>
              <a:buFont typeface="Arial" panose="020B0604020202020204" pitchFamily="34" charset="0"/>
              <a:buChar char="•"/>
              <a:tabLst/>
              <a:defRPr sz="1050"/>
            </a:lvl3pPr>
            <a:lvl4pPr>
              <a:defRPr sz="900" b="0" i="0">
                <a:latin typeface="Fira Sans" panose="020B0503050000020004" pitchFamily="34" charset="0"/>
              </a:defRPr>
            </a:lvl4pPr>
          </a:lstStyle>
          <a:p>
            <a:pPr lvl="0"/>
            <a:r>
              <a:rPr lang="it-IT"/>
              <a:t>Fare clic per modificare gli stili del testo dello schema</a:t>
            </a:r>
          </a:p>
        </p:txBody>
      </p:sp>
      <p:sp>
        <p:nvSpPr>
          <p:cNvPr id="11" name="Segnaposto testo 3">
            <a:extLst>
              <a:ext uri="{FF2B5EF4-FFF2-40B4-BE49-F238E27FC236}">
                <a16:creationId xmlns:a16="http://schemas.microsoft.com/office/drawing/2014/main" id="{57B3B9C0-6AEB-E343-9620-C69E8840A95D}"/>
              </a:ext>
            </a:extLst>
          </p:cNvPr>
          <p:cNvSpPr>
            <a:spLocks noGrp="1"/>
          </p:cNvSpPr>
          <p:nvPr>
            <p:ph type="body" sz="quarter" idx="17" hasCustomPrompt="1"/>
          </p:nvPr>
        </p:nvSpPr>
        <p:spPr>
          <a:xfrm>
            <a:off x="838200" y="5747075"/>
            <a:ext cx="10515600" cy="429888"/>
          </a:xfrm>
        </p:spPr>
        <p:txBody>
          <a:bodyPr>
            <a:noAutofit/>
          </a:bodyPr>
          <a:lstStyle>
            <a:lvl1pPr marL="0" indent="0">
              <a:buNone/>
              <a:defRPr sz="788" b="0" i="1">
                <a:latin typeface="Fira Sans Medium" panose="020B0503050000020004" pitchFamily="34" charset="0"/>
              </a:defRPr>
            </a:lvl1pPr>
          </a:lstStyle>
          <a:p>
            <a:r>
              <a:rPr lang="it-IT"/>
              <a:t>Fare clic per inserire note</a:t>
            </a:r>
          </a:p>
        </p:txBody>
      </p:sp>
      <p:pic>
        <p:nvPicPr>
          <p:cNvPr id="9" name="Immagine 9">
            <a:extLst>
              <a:ext uri="{FF2B5EF4-FFF2-40B4-BE49-F238E27FC236}">
                <a16:creationId xmlns:a16="http://schemas.microsoft.com/office/drawing/2014/main" id="{1E97AF72-C704-8A4B-959A-A88938B81F15}"/>
              </a:ext>
            </a:extLst>
          </p:cNvPr>
          <p:cNvPicPr>
            <a:picLocks noChangeAspect="1"/>
          </p:cNvPicPr>
          <p:nvPr userDrawn="1"/>
        </p:nvPicPr>
        <p:blipFill>
          <a:blip r:embed="rId2">
            <a:alphaModFix amt="50000"/>
          </a:blip>
          <a:srcRect/>
          <a:stretch/>
        </p:blipFill>
        <p:spPr>
          <a:xfrm>
            <a:off x="838201" y="6476145"/>
            <a:ext cx="618395" cy="125549"/>
          </a:xfrm>
          <a:prstGeom prst="rect">
            <a:avLst/>
          </a:prstGeom>
        </p:spPr>
      </p:pic>
    </p:spTree>
    <p:extLst>
      <p:ext uri="{BB962C8B-B14F-4D97-AF65-F5344CB8AC3E}">
        <p14:creationId xmlns:p14="http://schemas.microsoft.com/office/powerpoint/2010/main" val="3741447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olo immagine">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2A5C4FFC-D4BE-BB4F-92DA-D862EC4EB343}"/>
              </a:ext>
            </a:extLst>
          </p:cNvPr>
          <p:cNvSpPr>
            <a:spLocks noGrp="1"/>
          </p:cNvSpPr>
          <p:nvPr>
            <p:ph type="sldNum" sz="quarter" idx="12"/>
          </p:nvPr>
        </p:nvSpPr>
        <p:spPr/>
        <p:txBody>
          <a:bodyPr/>
          <a:lstStyle/>
          <a:p>
            <a:fld id="{FEC4A954-C260-E84D-8B85-4D54550A05DF}" type="slidenum">
              <a:rPr lang="it-IT" smtClean="0"/>
              <a:pPr/>
              <a:t>‹N›</a:t>
            </a:fld>
            <a:endParaRPr lang="it-IT"/>
          </a:p>
        </p:txBody>
      </p:sp>
      <p:pic>
        <p:nvPicPr>
          <p:cNvPr id="6" name="Immagine 9">
            <a:extLst>
              <a:ext uri="{FF2B5EF4-FFF2-40B4-BE49-F238E27FC236}">
                <a16:creationId xmlns:a16="http://schemas.microsoft.com/office/drawing/2014/main" id="{DBE64A5E-6F93-3C4B-B143-39D5C8E64D13}"/>
              </a:ext>
            </a:extLst>
          </p:cNvPr>
          <p:cNvPicPr>
            <a:picLocks noChangeAspect="1"/>
          </p:cNvPicPr>
          <p:nvPr userDrawn="1"/>
        </p:nvPicPr>
        <p:blipFill>
          <a:blip r:embed="rId2">
            <a:alphaModFix amt="50000"/>
          </a:blip>
          <a:srcRect/>
          <a:stretch/>
        </p:blipFill>
        <p:spPr>
          <a:xfrm>
            <a:off x="838201" y="6476145"/>
            <a:ext cx="618395" cy="125549"/>
          </a:xfrm>
          <a:prstGeom prst="rect">
            <a:avLst/>
          </a:prstGeom>
        </p:spPr>
      </p:pic>
      <p:sp>
        <p:nvSpPr>
          <p:cNvPr id="8" name="Segnaposto immagine 2">
            <a:extLst>
              <a:ext uri="{FF2B5EF4-FFF2-40B4-BE49-F238E27FC236}">
                <a16:creationId xmlns:a16="http://schemas.microsoft.com/office/drawing/2014/main" id="{CCE05D45-DD0D-E743-8C7D-C0CA92158EB2}"/>
              </a:ext>
            </a:extLst>
          </p:cNvPr>
          <p:cNvSpPr>
            <a:spLocks noGrp="1"/>
          </p:cNvSpPr>
          <p:nvPr>
            <p:ph type="pic" sz="quarter" idx="10"/>
          </p:nvPr>
        </p:nvSpPr>
        <p:spPr>
          <a:xfrm>
            <a:off x="-1" y="0"/>
            <a:ext cx="12187057" cy="6060558"/>
          </a:xfrm>
        </p:spPr>
        <p:txBody>
          <a:bodyPr anchor="ctr"/>
          <a:lstStyle>
            <a:lvl1pPr marL="0" marR="0" indent="0" algn="ctr" defTabSz="514325" rtl="0" eaLnBrk="1" fontAlgn="auto" latinLnBrk="0" hangingPunct="1">
              <a:lnSpc>
                <a:spcPct val="90000"/>
              </a:lnSpc>
              <a:spcBef>
                <a:spcPts val="563"/>
              </a:spcBef>
              <a:spcAft>
                <a:spcPts val="0"/>
              </a:spcAft>
              <a:buClrTx/>
              <a:buSzTx/>
              <a:buFont typeface="Fira Sans" panose="020B0503050000020004" pitchFamily="34" charset="0"/>
              <a:buNone/>
              <a:tabLst/>
              <a:defRPr b="0" i="1">
                <a:latin typeface="Fira Sans" panose="020B0503050000020004" pitchFamily="34" charset="0"/>
              </a:defRPr>
            </a:lvl1pPr>
          </a:lstStyle>
          <a:p>
            <a:pPr marL="0" marR="0" lvl="0" indent="0" algn="l" defTabSz="514325" rtl="0" eaLnBrk="1" fontAlgn="auto" latinLnBrk="0" hangingPunct="1">
              <a:lnSpc>
                <a:spcPct val="90000"/>
              </a:lnSpc>
              <a:spcBef>
                <a:spcPts val="563"/>
              </a:spcBef>
              <a:spcAft>
                <a:spcPts val="0"/>
              </a:spcAft>
              <a:buClrTx/>
              <a:buSzTx/>
              <a:buFont typeface="Fira Sans" panose="020B0503050000020004" pitchFamily="34" charset="0"/>
              <a:buNone/>
              <a:tabLst/>
              <a:defRPr/>
            </a:pPr>
            <a:r>
              <a:rPr lang="it-IT"/>
              <a:t>Fare clic sull'icona per inserire un'immagine</a:t>
            </a:r>
          </a:p>
        </p:txBody>
      </p:sp>
    </p:spTree>
    <p:extLst>
      <p:ext uri="{BB962C8B-B14F-4D97-AF65-F5344CB8AC3E}">
        <p14:creationId xmlns:p14="http://schemas.microsoft.com/office/powerpoint/2010/main" val="2493318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olo immagine">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2A5C4FFC-D4BE-BB4F-92DA-D862EC4EB343}"/>
              </a:ext>
            </a:extLst>
          </p:cNvPr>
          <p:cNvSpPr>
            <a:spLocks noGrp="1"/>
          </p:cNvSpPr>
          <p:nvPr>
            <p:ph type="sldNum" sz="quarter" idx="12"/>
          </p:nvPr>
        </p:nvSpPr>
        <p:spPr/>
        <p:txBody>
          <a:bodyPr/>
          <a:lstStyle/>
          <a:p>
            <a:fld id="{FEC4A954-C260-E84D-8B85-4D54550A05DF}" type="slidenum">
              <a:rPr lang="it-IT" smtClean="0"/>
              <a:pPr/>
              <a:t>‹N›</a:t>
            </a:fld>
            <a:endParaRPr lang="it-IT"/>
          </a:p>
        </p:txBody>
      </p:sp>
      <p:pic>
        <p:nvPicPr>
          <p:cNvPr id="6" name="Immagine 9">
            <a:extLst>
              <a:ext uri="{FF2B5EF4-FFF2-40B4-BE49-F238E27FC236}">
                <a16:creationId xmlns:a16="http://schemas.microsoft.com/office/drawing/2014/main" id="{DBE64A5E-6F93-3C4B-B143-39D5C8E64D13}"/>
              </a:ext>
            </a:extLst>
          </p:cNvPr>
          <p:cNvPicPr>
            <a:picLocks noChangeAspect="1"/>
          </p:cNvPicPr>
          <p:nvPr userDrawn="1"/>
        </p:nvPicPr>
        <p:blipFill>
          <a:blip r:embed="rId2">
            <a:alphaModFix amt="50000"/>
          </a:blip>
          <a:srcRect/>
          <a:stretch/>
        </p:blipFill>
        <p:spPr>
          <a:xfrm>
            <a:off x="838201" y="6476145"/>
            <a:ext cx="618395" cy="125549"/>
          </a:xfrm>
          <a:prstGeom prst="rect">
            <a:avLst/>
          </a:prstGeom>
        </p:spPr>
      </p:pic>
    </p:spTree>
    <p:extLst>
      <p:ext uri="{BB962C8B-B14F-4D97-AF65-F5344CB8AC3E}">
        <p14:creationId xmlns:p14="http://schemas.microsoft.com/office/powerpoint/2010/main" val="405664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olo e immagine">
    <p:spTree>
      <p:nvGrpSpPr>
        <p:cNvPr id="1" name=""/>
        <p:cNvGrpSpPr/>
        <p:nvPr/>
      </p:nvGrpSpPr>
      <p:grpSpPr>
        <a:xfrm>
          <a:off x="0" y="0"/>
          <a:ext cx="0" cy="0"/>
          <a:chOff x="0" y="0"/>
          <a:chExt cx="0" cy="0"/>
        </a:xfrm>
      </p:grpSpPr>
      <p:sp>
        <p:nvSpPr>
          <p:cNvPr id="11" name="Segnaposto immagine 2">
            <a:extLst>
              <a:ext uri="{FF2B5EF4-FFF2-40B4-BE49-F238E27FC236}">
                <a16:creationId xmlns:a16="http://schemas.microsoft.com/office/drawing/2014/main" id="{D4F9B8F1-23BB-DE44-B117-C81D61DBD6A5}"/>
              </a:ext>
            </a:extLst>
          </p:cNvPr>
          <p:cNvSpPr>
            <a:spLocks noGrp="1"/>
          </p:cNvSpPr>
          <p:nvPr>
            <p:ph type="pic" sz="quarter" idx="10"/>
          </p:nvPr>
        </p:nvSpPr>
        <p:spPr>
          <a:xfrm>
            <a:off x="838200" y="1543054"/>
            <a:ext cx="10515600" cy="4024630"/>
          </a:xfrm>
        </p:spPr>
        <p:txBody>
          <a:bodyPr anchor="ctr"/>
          <a:lstStyle>
            <a:lvl1pPr marL="0" marR="0" indent="0" algn="ctr" defTabSz="514325" rtl="0" eaLnBrk="1" fontAlgn="auto" latinLnBrk="0" hangingPunct="1">
              <a:lnSpc>
                <a:spcPct val="90000"/>
              </a:lnSpc>
              <a:spcBef>
                <a:spcPts val="563"/>
              </a:spcBef>
              <a:spcAft>
                <a:spcPts val="0"/>
              </a:spcAft>
              <a:buClrTx/>
              <a:buSzTx/>
              <a:buFont typeface="Fira Sans" panose="020B0503050000020004" pitchFamily="34" charset="0"/>
              <a:buNone/>
              <a:tabLst/>
              <a:defRPr b="0" i="1">
                <a:latin typeface="Fira Sans" panose="020B0503050000020004" pitchFamily="34" charset="0"/>
              </a:defRPr>
            </a:lvl1pPr>
          </a:lstStyle>
          <a:p>
            <a:pPr marL="0" marR="0" lvl="0" indent="0" algn="l" defTabSz="514325" rtl="0" eaLnBrk="1" fontAlgn="auto" latinLnBrk="0" hangingPunct="1">
              <a:lnSpc>
                <a:spcPct val="90000"/>
              </a:lnSpc>
              <a:spcBef>
                <a:spcPts val="563"/>
              </a:spcBef>
              <a:spcAft>
                <a:spcPts val="0"/>
              </a:spcAft>
              <a:buClrTx/>
              <a:buSzTx/>
              <a:buFont typeface="Fira Sans" panose="020B0503050000020004" pitchFamily="34" charset="0"/>
              <a:buNone/>
              <a:tabLst/>
              <a:defRPr/>
            </a:pPr>
            <a:r>
              <a:rPr lang="it-IT"/>
              <a:t>Fare clic sull'icona per inserire un'immagine</a:t>
            </a:r>
          </a:p>
        </p:txBody>
      </p:sp>
      <p:sp>
        <p:nvSpPr>
          <p:cNvPr id="3" name="Segnaposto numero diapositiva 2">
            <a:extLst>
              <a:ext uri="{FF2B5EF4-FFF2-40B4-BE49-F238E27FC236}">
                <a16:creationId xmlns:a16="http://schemas.microsoft.com/office/drawing/2014/main" id="{2A5C4FFC-D4BE-BB4F-92DA-D862EC4EB343}"/>
              </a:ext>
            </a:extLst>
          </p:cNvPr>
          <p:cNvSpPr>
            <a:spLocks noGrp="1"/>
          </p:cNvSpPr>
          <p:nvPr>
            <p:ph type="sldNum" sz="quarter" idx="12"/>
          </p:nvPr>
        </p:nvSpPr>
        <p:spPr/>
        <p:txBody>
          <a:bodyPr/>
          <a:lstStyle/>
          <a:p>
            <a:fld id="{FEC4A954-C260-E84D-8B85-4D54550A05DF}" type="slidenum">
              <a:rPr lang="it-IT" smtClean="0"/>
              <a:pPr/>
              <a:t>‹N›</a:t>
            </a:fld>
            <a:endParaRPr lang="it-IT"/>
          </a:p>
        </p:txBody>
      </p:sp>
      <p:sp>
        <p:nvSpPr>
          <p:cNvPr id="8" name="Segnaposto testo 3">
            <a:extLst>
              <a:ext uri="{FF2B5EF4-FFF2-40B4-BE49-F238E27FC236}">
                <a16:creationId xmlns:a16="http://schemas.microsoft.com/office/drawing/2014/main" id="{897D9E1E-9C0A-0D41-B11A-9921E9353E70}"/>
              </a:ext>
            </a:extLst>
          </p:cNvPr>
          <p:cNvSpPr>
            <a:spLocks noGrp="1"/>
          </p:cNvSpPr>
          <p:nvPr>
            <p:ph type="body" sz="quarter" idx="17" hasCustomPrompt="1"/>
          </p:nvPr>
        </p:nvSpPr>
        <p:spPr>
          <a:xfrm>
            <a:off x="838200" y="5747075"/>
            <a:ext cx="10515600" cy="429888"/>
          </a:xfrm>
        </p:spPr>
        <p:txBody>
          <a:bodyPr>
            <a:noAutofit/>
          </a:bodyPr>
          <a:lstStyle>
            <a:lvl1pPr marL="0" indent="0">
              <a:buNone/>
              <a:defRPr sz="788" b="0" i="1">
                <a:latin typeface="Fira Sans Medium" panose="020B0503050000020004" pitchFamily="34" charset="0"/>
              </a:defRPr>
            </a:lvl1pPr>
          </a:lstStyle>
          <a:p>
            <a:r>
              <a:rPr lang="it-IT"/>
              <a:t>Fare clic per inserire note</a:t>
            </a:r>
          </a:p>
        </p:txBody>
      </p:sp>
      <p:sp>
        <p:nvSpPr>
          <p:cNvPr id="10" name="Segnaposto titolo 1">
            <a:extLst>
              <a:ext uri="{FF2B5EF4-FFF2-40B4-BE49-F238E27FC236}">
                <a16:creationId xmlns:a16="http://schemas.microsoft.com/office/drawing/2014/main" id="{E6275BA2-C88F-D442-BB44-16AD120A3F65}"/>
              </a:ext>
            </a:extLst>
          </p:cNvPr>
          <p:cNvSpPr>
            <a:spLocks noGrp="1"/>
          </p:cNvSpPr>
          <p:nvPr>
            <p:ph type="title"/>
          </p:nvPr>
        </p:nvSpPr>
        <p:spPr>
          <a:xfrm>
            <a:off x="838200" y="365126"/>
            <a:ext cx="10515600" cy="988662"/>
          </a:xfrm>
          <a:prstGeom prst="rect">
            <a:avLst/>
          </a:prstGeom>
        </p:spPr>
        <p:txBody>
          <a:bodyPr vert="horz" lIns="91440" tIns="45720" rIns="91440" bIns="45720" rtlCol="0" anchor="t">
            <a:noAutofit/>
          </a:bodyPr>
          <a:lstStyle>
            <a:lvl1pPr>
              <a:defRPr sz="2100"/>
            </a:lvl1pPr>
          </a:lstStyle>
          <a:p>
            <a:r>
              <a:rPr lang="it-IT"/>
              <a:t>Fare clic per modificare lo stile del titolo dello schema</a:t>
            </a:r>
          </a:p>
        </p:txBody>
      </p:sp>
      <p:pic>
        <p:nvPicPr>
          <p:cNvPr id="12" name="Immagine 9">
            <a:extLst>
              <a:ext uri="{FF2B5EF4-FFF2-40B4-BE49-F238E27FC236}">
                <a16:creationId xmlns:a16="http://schemas.microsoft.com/office/drawing/2014/main" id="{1C3C8049-EF31-FF4C-AFB0-E5D596190C1D}"/>
              </a:ext>
            </a:extLst>
          </p:cNvPr>
          <p:cNvPicPr>
            <a:picLocks noChangeAspect="1"/>
          </p:cNvPicPr>
          <p:nvPr userDrawn="1"/>
        </p:nvPicPr>
        <p:blipFill>
          <a:blip r:embed="rId2">
            <a:alphaModFix amt="50000"/>
          </a:blip>
          <a:srcRect/>
          <a:stretch/>
        </p:blipFill>
        <p:spPr>
          <a:xfrm>
            <a:off x="838201" y="6476145"/>
            <a:ext cx="618395" cy="125549"/>
          </a:xfrm>
          <a:prstGeom prst="rect">
            <a:avLst/>
          </a:prstGeom>
        </p:spPr>
      </p:pic>
    </p:spTree>
    <p:extLst>
      <p:ext uri="{BB962C8B-B14F-4D97-AF65-F5344CB8AC3E}">
        <p14:creationId xmlns:p14="http://schemas.microsoft.com/office/powerpoint/2010/main" val="214999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9D72F9B8-ABA2-4C42-A181-607DBB3A26ED}"/>
              </a:ext>
            </a:extLst>
          </p:cNvPr>
          <p:cNvSpPr>
            <a:spLocks noGrp="1"/>
          </p:cNvSpPr>
          <p:nvPr>
            <p:ph type="sldNum" sz="quarter" idx="11"/>
          </p:nvPr>
        </p:nvSpPr>
        <p:spPr/>
        <p:txBody>
          <a:bodyPr/>
          <a:lstStyle/>
          <a:p>
            <a:fld id="{FEC4A954-C260-E84D-8B85-4D54550A05DF}" type="slidenum">
              <a:rPr lang="it-IT" smtClean="0"/>
              <a:pPr/>
              <a:t>‹N›</a:t>
            </a:fld>
            <a:endParaRPr lang="it-IT"/>
          </a:p>
        </p:txBody>
      </p:sp>
      <p:sp>
        <p:nvSpPr>
          <p:cNvPr id="8" name="Text Placeholder 7">
            <a:extLst>
              <a:ext uri="{FF2B5EF4-FFF2-40B4-BE49-F238E27FC236}">
                <a16:creationId xmlns:a16="http://schemas.microsoft.com/office/drawing/2014/main" id="{D2BB8059-381A-704A-886C-F6DD9F44F1BC}"/>
              </a:ext>
            </a:extLst>
          </p:cNvPr>
          <p:cNvSpPr>
            <a:spLocks noGrp="1"/>
          </p:cNvSpPr>
          <p:nvPr>
            <p:ph type="body" sz="quarter" idx="13" hasCustomPrompt="1"/>
          </p:nvPr>
        </p:nvSpPr>
        <p:spPr>
          <a:xfrm>
            <a:off x="838200" y="1551582"/>
            <a:ext cx="10515600" cy="762000"/>
          </a:xfrm>
        </p:spPr>
        <p:txBody>
          <a:bodyPr>
            <a:normAutofit/>
          </a:bodyPr>
          <a:lstStyle>
            <a:lvl1pPr marL="0" indent="0">
              <a:buNone/>
              <a:defRPr sz="1800" b="1">
                <a:solidFill>
                  <a:srgbClr val="1A9BFC"/>
                </a:solidFill>
                <a:latin typeface="Roboto Slab" pitchFamily="2" charset="0"/>
                <a:ea typeface="Roboto Slab" pitchFamily="2" charset="0"/>
              </a:defRPr>
            </a:lvl1pPr>
          </a:lstStyle>
          <a:p>
            <a:pPr lvl="0"/>
            <a:r>
              <a:rPr lang="en-GB"/>
              <a:t>Fare </a:t>
            </a:r>
            <a:r>
              <a:rPr lang="en-GB" err="1"/>
              <a:t>clic</a:t>
            </a:r>
            <a:r>
              <a:rPr lang="en-GB"/>
              <a:t> per </a:t>
            </a:r>
            <a:r>
              <a:rPr lang="en-GB" err="1"/>
              <a:t>modificare</a:t>
            </a:r>
            <a:r>
              <a:rPr lang="en-GB"/>
              <a:t> </a:t>
            </a:r>
            <a:r>
              <a:rPr lang="en-GB" err="1"/>
              <a:t>il</a:t>
            </a:r>
            <a:r>
              <a:rPr lang="en-GB"/>
              <a:t> </a:t>
            </a:r>
            <a:r>
              <a:rPr lang="en-GB" err="1"/>
              <a:t>sottotitolo</a:t>
            </a:r>
            <a:endParaRPr lang="en-GB"/>
          </a:p>
        </p:txBody>
      </p:sp>
      <p:sp>
        <p:nvSpPr>
          <p:cNvPr id="10" name="Segnaposto testo 3">
            <a:extLst>
              <a:ext uri="{FF2B5EF4-FFF2-40B4-BE49-F238E27FC236}">
                <a16:creationId xmlns:a16="http://schemas.microsoft.com/office/drawing/2014/main" id="{C08E708D-0E00-AB46-8AF7-AAC94AA38AB2}"/>
              </a:ext>
            </a:extLst>
          </p:cNvPr>
          <p:cNvSpPr>
            <a:spLocks noGrp="1"/>
          </p:cNvSpPr>
          <p:nvPr>
            <p:ph type="body" sz="quarter" idx="17" hasCustomPrompt="1"/>
          </p:nvPr>
        </p:nvSpPr>
        <p:spPr>
          <a:xfrm>
            <a:off x="838200" y="5747075"/>
            <a:ext cx="10515600" cy="429888"/>
          </a:xfrm>
        </p:spPr>
        <p:txBody>
          <a:bodyPr>
            <a:noAutofit/>
          </a:bodyPr>
          <a:lstStyle>
            <a:lvl1pPr marL="0" indent="0">
              <a:buNone/>
              <a:defRPr sz="788" b="0" i="1">
                <a:latin typeface="Fira Sans Medium" panose="020B0503050000020004" pitchFamily="34" charset="0"/>
              </a:defRPr>
            </a:lvl1pPr>
          </a:lstStyle>
          <a:p>
            <a:r>
              <a:rPr lang="it-IT"/>
              <a:t>Fare clic per inserire note</a:t>
            </a:r>
          </a:p>
        </p:txBody>
      </p:sp>
      <p:sp>
        <p:nvSpPr>
          <p:cNvPr id="11" name="Segnaposto titolo 1">
            <a:extLst>
              <a:ext uri="{FF2B5EF4-FFF2-40B4-BE49-F238E27FC236}">
                <a16:creationId xmlns:a16="http://schemas.microsoft.com/office/drawing/2014/main" id="{80C56B0F-86D4-8640-B1D0-FEBA0E0A02D1}"/>
              </a:ext>
            </a:extLst>
          </p:cNvPr>
          <p:cNvSpPr>
            <a:spLocks noGrp="1"/>
          </p:cNvSpPr>
          <p:nvPr>
            <p:ph type="title"/>
          </p:nvPr>
        </p:nvSpPr>
        <p:spPr>
          <a:xfrm>
            <a:off x="838200" y="365126"/>
            <a:ext cx="10515600" cy="988662"/>
          </a:xfrm>
          <a:prstGeom prst="rect">
            <a:avLst/>
          </a:prstGeom>
        </p:spPr>
        <p:txBody>
          <a:bodyPr vert="horz" lIns="91440" tIns="45720" rIns="91440" bIns="45720" rtlCol="0" anchor="t">
            <a:noAutofit/>
          </a:bodyPr>
          <a:lstStyle>
            <a:lvl1pPr>
              <a:defRPr sz="2100"/>
            </a:lvl1pPr>
          </a:lstStyle>
          <a:p>
            <a:r>
              <a:rPr lang="it-IT"/>
              <a:t>Fare clic per modificare lo stile del titolo dello schema</a:t>
            </a:r>
          </a:p>
        </p:txBody>
      </p:sp>
      <p:pic>
        <p:nvPicPr>
          <p:cNvPr id="9" name="Immagine 9">
            <a:extLst>
              <a:ext uri="{FF2B5EF4-FFF2-40B4-BE49-F238E27FC236}">
                <a16:creationId xmlns:a16="http://schemas.microsoft.com/office/drawing/2014/main" id="{79CE1FB6-2DC1-BF4C-AA86-092E89659D23}"/>
              </a:ext>
            </a:extLst>
          </p:cNvPr>
          <p:cNvPicPr>
            <a:picLocks noChangeAspect="1"/>
          </p:cNvPicPr>
          <p:nvPr userDrawn="1"/>
        </p:nvPicPr>
        <p:blipFill>
          <a:blip r:embed="rId2">
            <a:alphaModFix amt="50000"/>
          </a:blip>
          <a:srcRect/>
          <a:stretch/>
        </p:blipFill>
        <p:spPr>
          <a:xfrm>
            <a:off x="838201" y="6476145"/>
            <a:ext cx="618395" cy="125549"/>
          </a:xfrm>
          <a:prstGeom prst="rect">
            <a:avLst/>
          </a:prstGeom>
        </p:spPr>
      </p:pic>
    </p:spTree>
    <p:extLst>
      <p:ext uri="{BB962C8B-B14F-4D97-AF65-F5344CB8AC3E}">
        <p14:creationId xmlns:p14="http://schemas.microsoft.com/office/powerpoint/2010/main" val="707433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olo, testo e immagine">
    <p:spTree>
      <p:nvGrpSpPr>
        <p:cNvPr id="1" name=""/>
        <p:cNvGrpSpPr/>
        <p:nvPr/>
      </p:nvGrpSpPr>
      <p:grpSpPr>
        <a:xfrm>
          <a:off x="0" y="0"/>
          <a:ext cx="0" cy="0"/>
          <a:chOff x="0" y="0"/>
          <a:chExt cx="0" cy="0"/>
        </a:xfrm>
      </p:grpSpPr>
      <p:sp>
        <p:nvSpPr>
          <p:cNvPr id="3" name="Segnaposto immagine 2">
            <a:extLst>
              <a:ext uri="{FF2B5EF4-FFF2-40B4-BE49-F238E27FC236}">
                <a16:creationId xmlns:a16="http://schemas.microsoft.com/office/drawing/2014/main" id="{3E4C4561-347F-D04A-AB74-2E115C024BB0}"/>
              </a:ext>
            </a:extLst>
          </p:cNvPr>
          <p:cNvSpPr>
            <a:spLocks noGrp="1"/>
          </p:cNvSpPr>
          <p:nvPr>
            <p:ph type="pic" idx="1"/>
          </p:nvPr>
        </p:nvSpPr>
        <p:spPr>
          <a:xfrm>
            <a:off x="6096003" y="1825625"/>
            <a:ext cx="5259388" cy="4351338"/>
          </a:xfrm>
        </p:spPr>
        <p:txBody>
          <a:bodyPr anchor="ctr">
            <a:normAutofit/>
          </a:bodyPr>
          <a:lstStyle>
            <a:lvl1pPr marL="0" indent="0" algn="ctr">
              <a:buNone/>
              <a:defRPr sz="1350" b="0" i="1">
                <a:latin typeface="Fira Sans" panose="020B0503050000020004" pitchFamily="34" charset="0"/>
              </a:defRPr>
            </a:lvl1pPr>
            <a:lvl2pPr marL="257163" indent="0">
              <a:buNone/>
              <a:defRPr sz="1575"/>
            </a:lvl2pPr>
            <a:lvl3pPr marL="514325" indent="0">
              <a:buNone/>
              <a:defRPr sz="1350"/>
            </a:lvl3pPr>
            <a:lvl4pPr marL="771487" indent="0">
              <a:buNone/>
              <a:defRPr sz="1125"/>
            </a:lvl4pPr>
            <a:lvl5pPr marL="1028649" indent="0">
              <a:buNone/>
              <a:defRPr sz="1125"/>
            </a:lvl5pPr>
            <a:lvl6pPr marL="1285811" indent="0">
              <a:buNone/>
              <a:defRPr sz="1125"/>
            </a:lvl6pPr>
            <a:lvl7pPr marL="1542973" indent="0">
              <a:buNone/>
              <a:defRPr sz="1125"/>
            </a:lvl7pPr>
            <a:lvl8pPr marL="1800135" indent="0">
              <a:buNone/>
              <a:defRPr sz="1125"/>
            </a:lvl8pPr>
            <a:lvl9pPr marL="2057298" indent="0">
              <a:buNone/>
              <a:defRPr sz="1125"/>
            </a:lvl9pPr>
          </a:lstStyle>
          <a:p>
            <a:r>
              <a:rPr lang="it-IT"/>
              <a:t>Fare clic sull'icona per inserire un'immagine</a:t>
            </a:r>
          </a:p>
        </p:txBody>
      </p:sp>
      <p:sp>
        <p:nvSpPr>
          <p:cNvPr id="4" name="Segnaposto testo 3">
            <a:extLst>
              <a:ext uri="{FF2B5EF4-FFF2-40B4-BE49-F238E27FC236}">
                <a16:creationId xmlns:a16="http://schemas.microsoft.com/office/drawing/2014/main" id="{89134FB0-2826-354B-B1BA-F95D422DE94B}"/>
              </a:ext>
            </a:extLst>
          </p:cNvPr>
          <p:cNvSpPr>
            <a:spLocks noGrp="1"/>
          </p:cNvSpPr>
          <p:nvPr>
            <p:ph type="body" sz="half" idx="2"/>
          </p:nvPr>
        </p:nvSpPr>
        <p:spPr>
          <a:xfrm>
            <a:off x="839792" y="1825625"/>
            <a:ext cx="5026623" cy="4351338"/>
          </a:xfrm>
        </p:spPr>
        <p:txBody>
          <a:bodyPr anchor="ctr"/>
          <a:lstStyle>
            <a:lvl1pPr marL="0" indent="0">
              <a:buFont typeface="Fira Sans" panose="020B0503050000020004" pitchFamily="34" charset="0"/>
              <a:buNone/>
              <a:defRPr sz="1350" b="0" i="0">
                <a:solidFill>
                  <a:schemeClr val="tx1">
                    <a:lumMod val="65000"/>
                    <a:lumOff val="35000"/>
                  </a:schemeClr>
                </a:solidFill>
                <a:latin typeface="Fira Sans Medium" panose="020B0503050000020004" pitchFamily="34" charset="0"/>
              </a:defRPr>
            </a:lvl1pPr>
            <a:lvl2pPr marL="385744"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1200">
                <a:solidFill>
                  <a:schemeClr val="tx1">
                    <a:lumMod val="65000"/>
                    <a:lumOff val="35000"/>
                  </a:schemeClr>
                </a:solidFill>
              </a:defRPr>
            </a:lvl2pPr>
            <a:lvl3pPr marL="610761"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1050">
                <a:solidFill>
                  <a:schemeClr val="tx1">
                    <a:lumMod val="65000"/>
                    <a:lumOff val="35000"/>
                  </a:schemeClr>
                </a:solidFill>
              </a:defRPr>
            </a:lvl3pPr>
            <a:lvl4pPr marL="900068"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563"/>
            </a:lvl4pPr>
            <a:lvl5pPr marL="1028649" indent="0">
              <a:buNone/>
              <a:defRPr sz="563"/>
            </a:lvl5pPr>
            <a:lvl6pPr marL="1285811" indent="0">
              <a:buNone/>
              <a:defRPr sz="563"/>
            </a:lvl6pPr>
            <a:lvl7pPr marL="1542973" indent="0">
              <a:buNone/>
              <a:defRPr sz="563"/>
            </a:lvl7pPr>
            <a:lvl8pPr marL="1800135" indent="0">
              <a:buNone/>
              <a:defRPr sz="563"/>
            </a:lvl8pPr>
            <a:lvl9pPr marL="2057298" indent="0">
              <a:buNone/>
              <a:defRPr sz="563"/>
            </a:lvl9pPr>
          </a:lstStyle>
          <a:p>
            <a:pPr lvl="0"/>
            <a:r>
              <a:rPr lang="it-IT"/>
              <a:t>Fare clic per modificare gli stili del testo dello schema</a:t>
            </a:r>
          </a:p>
        </p:txBody>
      </p:sp>
      <p:sp>
        <p:nvSpPr>
          <p:cNvPr id="5" name="Segnaposto numero diapositiva 4">
            <a:extLst>
              <a:ext uri="{FF2B5EF4-FFF2-40B4-BE49-F238E27FC236}">
                <a16:creationId xmlns:a16="http://schemas.microsoft.com/office/drawing/2014/main" id="{EF2FF0E7-4855-2F46-A78C-823982A184FE}"/>
              </a:ext>
            </a:extLst>
          </p:cNvPr>
          <p:cNvSpPr>
            <a:spLocks noGrp="1"/>
          </p:cNvSpPr>
          <p:nvPr>
            <p:ph type="sldNum" sz="quarter" idx="11"/>
          </p:nvPr>
        </p:nvSpPr>
        <p:spPr/>
        <p:txBody>
          <a:bodyPr/>
          <a:lstStyle/>
          <a:p>
            <a:fld id="{FEC4A954-C260-E84D-8B85-4D54550A05DF}" type="slidenum">
              <a:rPr lang="it-IT" smtClean="0"/>
              <a:pPr/>
              <a:t>‹N›</a:t>
            </a:fld>
            <a:endParaRPr lang="it-IT"/>
          </a:p>
        </p:txBody>
      </p:sp>
      <p:sp>
        <p:nvSpPr>
          <p:cNvPr id="9" name="Segnaposto titolo 1">
            <a:extLst>
              <a:ext uri="{FF2B5EF4-FFF2-40B4-BE49-F238E27FC236}">
                <a16:creationId xmlns:a16="http://schemas.microsoft.com/office/drawing/2014/main" id="{4B4775A8-EB69-F341-A56E-1D29905F9C0F}"/>
              </a:ext>
            </a:extLst>
          </p:cNvPr>
          <p:cNvSpPr>
            <a:spLocks noGrp="1"/>
          </p:cNvSpPr>
          <p:nvPr>
            <p:ph type="title"/>
          </p:nvPr>
        </p:nvSpPr>
        <p:spPr>
          <a:xfrm>
            <a:off x="838200" y="365126"/>
            <a:ext cx="10515600" cy="988662"/>
          </a:xfrm>
          <a:prstGeom prst="rect">
            <a:avLst/>
          </a:prstGeom>
        </p:spPr>
        <p:txBody>
          <a:bodyPr vert="horz" lIns="91440" tIns="45720" rIns="91440" bIns="45720" rtlCol="0" anchor="t">
            <a:noAutofit/>
          </a:bodyPr>
          <a:lstStyle>
            <a:lvl1pPr>
              <a:defRPr sz="2100"/>
            </a:lvl1pPr>
          </a:lstStyle>
          <a:p>
            <a:r>
              <a:rPr lang="it-IT"/>
              <a:t>Fare clic per modificare lo stile del titolo dello schema</a:t>
            </a:r>
          </a:p>
        </p:txBody>
      </p:sp>
      <p:pic>
        <p:nvPicPr>
          <p:cNvPr id="7" name="Immagine 9">
            <a:extLst>
              <a:ext uri="{FF2B5EF4-FFF2-40B4-BE49-F238E27FC236}">
                <a16:creationId xmlns:a16="http://schemas.microsoft.com/office/drawing/2014/main" id="{EDD6C21E-9194-1A44-8E91-3FE6FB0CFECA}"/>
              </a:ext>
            </a:extLst>
          </p:cNvPr>
          <p:cNvPicPr>
            <a:picLocks noChangeAspect="1"/>
          </p:cNvPicPr>
          <p:nvPr userDrawn="1"/>
        </p:nvPicPr>
        <p:blipFill>
          <a:blip r:embed="rId2">
            <a:alphaModFix amt="50000"/>
          </a:blip>
          <a:srcRect/>
          <a:stretch/>
        </p:blipFill>
        <p:spPr>
          <a:xfrm>
            <a:off x="838201" y="6476145"/>
            <a:ext cx="618395" cy="125549"/>
          </a:xfrm>
          <a:prstGeom prst="rect">
            <a:avLst/>
          </a:prstGeom>
        </p:spPr>
      </p:pic>
    </p:spTree>
    <p:extLst>
      <p:ext uri="{BB962C8B-B14F-4D97-AF65-F5344CB8AC3E}">
        <p14:creationId xmlns:p14="http://schemas.microsoft.com/office/powerpoint/2010/main" val="3851494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olo, testo e immagine">
    <p:spTree>
      <p:nvGrpSpPr>
        <p:cNvPr id="1" name=""/>
        <p:cNvGrpSpPr/>
        <p:nvPr/>
      </p:nvGrpSpPr>
      <p:grpSpPr>
        <a:xfrm>
          <a:off x="0" y="0"/>
          <a:ext cx="0" cy="0"/>
          <a:chOff x="0" y="0"/>
          <a:chExt cx="0" cy="0"/>
        </a:xfrm>
      </p:grpSpPr>
      <p:sp>
        <p:nvSpPr>
          <p:cNvPr id="3" name="Segnaposto immagine 2">
            <a:extLst>
              <a:ext uri="{FF2B5EF4-FFF2-40B4-BE49-F238E27FC236}">
                <a16:creationId xmlns:a16="http://schemas.microsoft.com/office/drawing/2014/main" id="{3E4C4561-347F-D04A-AB74-2E115C024BB0}"/>
              </a:ext>
            </a:extLst>
          </p:cNvPr>
          <p:cNvSpPr>
            <a:spLocks noGrp="1"/>
          </p:cNvSpPr>
          <p:nvPr>
            <p:ph type="pic" idx="1"/>
          </p:nvPr>
        </p:nvSpPr>
        <p:spPr>
          <a:xfrm>
            <a:off x="838202" y="1825625"/>
            <a:ext cx="5257799" cy="4351338"/>
          </a:xfrm>
        </p:spPr>
        <p:txBody>
          <a:bodyPr anchor="ctr">
            <a:normAutofit/>
          </a:bodyPr>
          <a:lstStyle>
            <a:lvl1pPr marL="0" indent="0" algn="ctr">
              <a:buNone/>
              <a:defRPr sz="1350" b="0" i="1">
                <a:latin typeface="Fira Sans" panose="020B0503050000020004" pitchFamily="34" charset="0"/>
              </a:defRPr>
            </a:lvl1pPr>
            <a:lvl2pPr marL="257163" indent="0">
              <a:buNone/>
              <a:defRPr sz="1575"/>
            </a:lvl2pPr>
            <a:lvl3pPr marL="514325" indent="0">
              <a:buNone/>
              <a:defRPr sz="1350"/>
            </a:lvl3pPr>
            <a:lvl4pPr marL="771487" indent="0">
              <a:buNone/>
              <a:defRPr sz="1125"/>
            </a:lvl4pPr>
            <a:lvl5pPr marL="1028649" indent="0">
              <a:buNone/>
              <a:defRPr sz="1125"/>
            </a:lvl5pPr>
            <a:lvl6pPr marL="1285811" indent="0">
              <a:buNone/>
              <a:defRPr sz="1125"/>
            </a:lvl6pPr>
            <a:lvl7pPr marL="1542973" indent="0">
              <a:buNone/>
              <a:defRPr sz="1125"/>
            </a:lvl7pPr>
            <a:lvl8pPr marL="1800135" indent="0">
              <a:buNone/>
              <a:defRPr sz="1125"/>
            </a:lvl8pPr>
            <a:lvl9pPr marL="2057298" indent="0">
              <a:buNone/>
              <a:defRPr sz="1125"/>
            </a:lvl9pPr>
          </a:lstStyle>
          <a:p>
            <a:r>
              <a:rPr lang="it-IT"/>
              <a:t>Fare clic sull'icona per inserire un'immagine</a:t>
            </a:r>
          </a:p>
        </p:txBody>
      </p:sp>
      <p:sp>
        <p:nvSpPr>
          <p:cNvPr id="4" name="Segnaposto testo 3">
            <a:extLst>
              <a:ext uri="{FF2B5EF4-FFF2-40B4-BE49-F238E27FC236}">
                <a16:creationId xmlns:a16="http://schemas.microsoft.com/office/drawing/2014/main" id="{89134FB0-2826-354B-B1BA-F95D422DE94B}"/>
              </a:ext>
            </a:extLst>
          </p:cNvPr>
          <p:cNvSpPr>
            <a:spLocks noGrp="1"/>
          </p:cNvSpPr>
          <p:nvPr>
            <p:ph type="body" sz="half" idx="2"/>
          </p:nvPr>
        </p:nvSpPr>
        <p:spPr>
          <a:xfrm>
            <a:off x="6327179" y="1817083"/>
            <a:ext cx="5026623" cy="4351338"/>
          </a:xfrm>
        </p:spPr>
        <p:txBody>
          <a:bodyPr anchor="ctr"/>
          <a:lstStyle>
            <a:lvl1pPr marL="0" indent="0">
              <a:buFont typeface="Fira Sans" panose="020B0503050000020004" pitchFamily="34" charset="0"/>
              <a:buNone/>
              <a:defRPr sz="1350" b="0" i="0">
                <a:solidFill>
                  <a:schemeClr val="tx1">
                    <a:lumMod val="65000"/>
                    <a:lumOff val="35000"/>
                  </a:schemeClr>
                </a:solidFill>
                <a:latin typeface="Fira Sans Medium" panose="020B0503050000020004" pitchFamily="34" charset="0"/>
              </a:defRPr>
            </a:lvl1pPr>
            <a:lvl2pPr marL="385744"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1200">
                <a:solidFill>
                  <a:schemeClr val="tx1">
                    <a:lumMod val="65000"/>
                    <a:lumOff val="35000"/>
                  </a:schemeClr>
                </a:solidFill>
              </a:defRPr>
            </a:lvl2pPr>
            <a:lvl3pPr marL="610761"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1050">
                <a:solidFill>
                  <a:schemeClr val="tx1">
                    <a:lumMod val="65000"/>
                    <a:lumOff val="35000"/>
                  </a:schemeClr>
                </a:solidFill>
              </a:defRPr>
            </a:lvl3pPr>
            <a:lvl4pPr marL="900068"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563"/>
            </a:lvl4pPr>
            <a:lvl5pPr marL="1028649" indent="0">
              <a:buNone/>
              <a:defRPr sz="563"/>
            </a:lvl5pPr>
            <a:lvl6pPr marL="1285811" indent="0">
              <a:buNone/>
              <a:defRPr sz="563"/>
            </a:lvl6pPr>
            <a:lvl7pPr marL="1542973" indent="0">
              <a:buNone/>
              <a:defRPr sz="563"/>
            </a:lvl7pPr>
            <a:lvl8pPr marL="1800135" indent="0">
              <a:buNone/>
              <a:defRPr sz="563"/>
            </a:lvl8pPr>
            <a:lvl9pPr marL="2057298" indent="0">
              <a:buNone/>
              <a:defRPr sz="563"/>
            </a:lvl9pPr>
          </a:lstStyle>
          <a:p>
            <a:pPr lvl="0"/>
            <a:r>
              <a:rPr lang="it-IT"/>
              <a:t>Fare clic per modificare gli stili del testo dello schema</a:t>
            </a:r>
          </a:p>
        </p:txBody>
      </p:sp>
      <p:sp>
        <p:nvSpPr>
          <p:cNvPr id="5" name="Segnaposto numero diapositiva 4">
            <a:extLst>
              <a:ext uri="{FF2B5EF4-FFF2-40B4-BE49-F238E27FC236}">
                <a16:creationId xmlns:a16="http://schemas.microsoft.com/office/drawing/2014/main" id="{EF2FF0E7-4855-2F46-A78C-823982A184FE}"/>
              </a:ext>
            </a:extLst>
          </p:cNvPr>
          <p:cNvSpPr>
            <a:spLocks noGrp="1"/>
          </p:cNvSpPr>
          <p:nvPr>
            <p:ph type="sldNum" sz="quarter" idx="11"/>
          </p:nvPr>
        </p:nvSpPr>
        <p:spPr/>
        <p:txBody>
          <a:bodyPr/>
          <a:lstStyle/>
          <a:p>
            <a:fld id="{FEC4A954-C260-E84D-8B85-4D54550A05DF}" type="slidenum">
              <a:rPr lang="it-IT" smtClean="0"/>
              <a:pPr/>
              <a:t>‹N›</a:t>
            </a:fld>
            <a:endParaRPr lang="it-IT"/>
          </a:p>
        </p:txBody>
      </p:sp>
      <p:sp>
        <p:nvSpPr>
          <p:cNvPr id="9" name="Segnaposto titolo 1">
            <a:extLst>
              <a:ext uri="{FF2B5EF4-FFF2-40B4-BE49-F238E27FC236}">
                <a16:creationId xmlns:a16="http://schemas.microsoft.com/office/drawing/2014/main" id="{4B4775A8-EB69-F341-A56E-1D29905F9C0F}"/>
              </a:ext>
            </a:extLst>
          </p:cNvPr>
          <p:cNvSpPr>
            <a:spLocks noGrp="1"/>
          </p:cNvSpPr>
          <p:nvPr>
            <p:ph type="title"/>
          </p:nvPr>
        </p:nvSpPr>
        <p:spPr>
          <a:xfrm>
            <a:off x="838200" y="365126"/>
            <a:ext cx="10515600" cy="988662"/>
          </a:xfrm>
          <a:prstGeom prst="rect">
            <a:avLst/>
          </a:prstGeom>
        </p:spPr>
        <p:txBody>
          <a:bodyPr vert="horz" lIns="91440" tIns="45720" rIns="91440" bIns="45720" rtlCol="0" anchor="t">
            <a:noAutofit/>
          </a:bodyPr>
          <a:lstStyle>
            <a:lvl1pPr>
              <a:defRPr sz="2100"/>
            </a:lvl1pPr>
          </a:lstStyle>
          <a:p>
            <a:r>
              <a:rPr lang="it-IT"/>
              <a:t>Fare clic per modificare lo stile del titolo dello schema</a:t>
            </a:r>
          </a:p>
        </p:txBody>
      </p:sp>
      <p:pic>
        <p:nvPicPr>
          <p:cNvPr id="7" name="Immagine 9">
            <a:extLst>
              <a:ext uri="{FF2B5EF4-FFF2-40B4-BE49-F238E27FC236}">
                <a16:creationId xmlns:a16="http://schemas.microsoft.com/office/drawing/2014/main" id="{4EFFB2A0-8C78-EA4D-B889-9BB9A449073D}"/>
              </a:ext>
            </a:extLst>
          </p:cNvPr>
          <p:cNvPicPr>
            <a:picLocks noChangeAspect="1"/>
          </p:cNvPicPr>
          <p:nvPr userDrawn="1"/>
        </p:nvPicPr>
        <p:blipFill>
          <a:blip r:embed="rId2">
            <a:alphaModFix amt="50000"/>
          </a:blip>
          <a:srcRect/>
          <a:stretch/>
        </p:blipFill>
        <p:spPr>
          <a:xfrm>
            <a:off x="838201" y="6476145"/>
            <a:ext cx="618395" cy="125549"/>
          </a:xfrm>
          <a:prstGeom prst="rect">
            <a:avLst/>
          </a:prstGeom>
        </p:spPr>
      </p:pic>
    </p:spTree>
    <p:extLst>
      <p:ext uri="{BB962C8B-B14F-4D97-AF65-F5344CB8AC3E}">
        <p14:creationId xmlns:p14="http://schemas.microsoft.com/office/powerpoint/2010/main" val="173621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olo, testo e immagine">
    <p:bg>
      <p:bgRef idx="1001">
        <a:schemeClr val="bg1"/>
      </p:bgRef>
    </p:bg>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9134FB0-2826-354B-B1BA-F95D422DE94B}"/>
              </a:ext>
            </a:extLst>
          </p:cNvPr>
          <p:cNvSpPr>
            <a:spLocks noGrp="1"/>
          </p:cNvSpPr>
          <p:nvPr>
            <p:ph type="body" sz="half" idx="2"/>
          </p:nvPr>
        </p:nvSpPr>
        <p:spPr>
          <a:xfrm>
            <a:off x="839789" y="2511383"/>
            <a:ext cx="5058291" cy="3665587"/>
          </a:xfrm>
        </p:spPr>
        <p:txBody>
          <a:bodyPr anchor="ctr">
            <a:normAutofit/>
          </a:bodyPr>
          <a:lstStyle>
            <a:lvl1pPr marL="0" indent="0">
              <a:buFont typeface="Fira Sans" panose="020B0503050000020004" pitchFamily="34" charset="0"/>
              <a:buNone/>
              <a:defRPr sz="1050" b="0" i="0">
                <a:solidFill>
                  <a:schemeClr val="tx1">
                    <a:lumMod val="65000"/>
                    <a:lumOff val="35000"/>
                  </a:schemeClr>
                </a:solidFill>
                <a:latin typeface="Fira Sans Medium" panose="020B0503050000020004" pitchFamily="34" charset="0"/>
              </a:defRPr>
            </a:lvl1pPr>
            <a:lvl2pPr marL="385744"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1013">
                <a:solidFill>
                  <a:schemeClr val="tx1">
                    <a:lumMod val="65000"/>
                    <a:lumOff val="35000"/>
                  </a:schemeClr>
                </a:solidFill>
              </a:defRPr>
            </a:lvl2pPr>
            <a:lvl3pPr marL="610761"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900">
                <a:solidFill>
                  <a:schemeClr val="tx1">
                    <a:lumMod val="65000"/>
                    <a:lumOff val="35000"/>
                  </a:schemeClr>
                </a:solidFill>
              </a:defRPr>
            </a:lvl3pPr>
            <a:lvl4pPr marL="900068"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563"/>
            </a:lvl4pPr>
            <a:lvl5pPr marL="1028649" indent="0">
              <a:buNone/>
              <a:defRPr sz="563"/>
            </a:lvl5pPr>
            <a:lvl6pPr marL="1285811" indent="0">
              <a:buNone/>
              <a:defRPr sz="563"/>
            </a:lvl6pPr>
            <a:lvl7pPr marL="1542973" indent="0">
              <a:buNone/>
              <a:defRPr sz="563"/>
            </a:lvl7pPr>
            <a:lvl8pPr marL="1800135" indent="0">
              <a:buNone/>
              <a:defRPr sz="563"/>
            </a:lvl8pPr>
            <a:lvl9pPr marL="2057298" indent="0">
              <a:buNone/>
              <a:defRPr sz="563"/>
            </a:lvl9pPr>
          </a:lstStyle>
          <a:p>
            <a:pPr lvl="0"/>
            <a:r>
              <a:rPr lang="it-IT"/>
              <a:t>Fare clic per modificare gli stili del testo dello schema</a:t>
            </a:r>
          </a:p>
        </p:txBody>
      </p:sp>
      <p:sp>
        <p:nvSpPr>
          <p:cNvPr id="6" name="Segnaposto testo 3">
            <a:extLst>
              <a:ext uri="{FF2B5EF4-FFF2-40B4-BE49-F238E27FC236}">
                <a16:creationId xmlns:a16="http://schemas.microsoft.com/office/drawing/2014/main" id="{85F9E723-29C5-D441-88F8-71AFEFA5207B}"/>
              </a:ext>
            </a:extLst>
          </p:cNvPr>
          <p:cNvSpPr>
            <a:spLocks noGrp="1"/>
          </p:cNvSpPr>
          <p:nvPr>
            <p:ph type="body" sz="half" idx="10"/>
          </p:nvPr>
        </p:nvSpPr>
        <p:spPr>
          <a:xfrm>
            <a:off x="6293921" y="2511383"/>
            <a:ext cx="5058291" cy="3665587"/>
          </a:xfrm>
        </p:spPr>
        <p:txBody>
          <a:bodyPr anchor="ctr">
            <a:normAutofit/>
          </a:bodyPr>
          <a:lstStyle>
            <a:lvl1pPr marL="0" indent="0">
              <a:buFont typeface="Fira Sans" panose="020B0503050000020004" pitchFamily="34" charset="0"/>
              <a:buNone/>
              <a:defRPr sz="1050" b="0" i="0">
                <a:solidFill>
                  <a:schemeClr val="tx1">
                    <a:lumMod val="65000"/>
                    <a:lumOff val="35000"/>
                  </a:schemeClr>
                </a:solidFill>
                <a:latin typeface="Fira Sans Medium" panose="020B0503050000020004" pitchFamily="34" charset="0"/>
              </a:defRPr>
            </a:lvl1pPr>
            <a:lvl2pPr marL="385744"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1013">
                <a:solidFill>
                  <a:schemeClr val="tx1">
                    <a:lumMod val="65000"/>
                    <a:lumOff val="35000"/>
                  </a:schemeClr>
                </a:solidFill>
              </a:defRPr>
            </a:lvl2pPr>
            <a:lvl3pPr marL="610761"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900">
                <a:solidFill>
                  <a:schemeClr val="tx1">
                    <a:lumMod val="65000"/>
                    <a:lumOff val="35000"/>
                  </a:schemeClr>
                </a:solidFill>
              </a:defRPr>
            </a:lvl3pPr>
            <a:lvl4pPr marL="900068"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563"/>
            </a:lvl4pPr>
            <a:lvl5pPr marL="1028649" indent="0">
              <a:buNone/>
              <a:defRPr sz="563"/>
            </a:lvl5pPr>
            <a:lvl6pPr marL="1285811" indent="0">
              <a:buNone/>
              <a:defRPr sz="563"/>
            </a:lvl6pPr>
            <a:lvl7pPr marL="1542973" indent="0">
              <a:buNone/>
              <a:defRPr sz="563"/>
            </a:lvl7pPr>
            <a:lvl8pPr marL="1800135" indent="0">
              <a:buNone/>
              <a:defRPr sz="563"/>
            </a:lvl8pPr>
            <a:lvl9pPr marL="2057298" indent="0">
              <a:buNone/>
              <a:defRPr sz="563"/>
            </a:lvl9pPr>
          </a:lstStyle>
          <a:p>
            <a:pPr lvl="0"/>
            <a:r>
              <a:rPr lang="it-IT"/>
              <a:t>Fare clic per modificare gli stili del testo dello schema</a:t>
            </a:r>
          </a:p>
        </p:txBody>
      </p:sp>
      <p:sp>
        <p:nvSpPr>
          <p:cNvPr id="8" name="Text Placeholder 7">
            <a:extLst>
              <a:ext uri="{FF2B5EF4-FFF2-40B4-BE49-F238E27FC236}">
                <a16:creationId xmlns:a16="http://schemas.microsoft.com/office/drawing/2014/main" id="{FF944A78-B074-B54E-BDDA-D50D5E075619}"/>
              </a:ext>
            </a:extLst>
          </p:cNvPr>
          <p:cNvSpPr>
            <a:spLocks noGrp="1"/>
          </p:cNvSpPr>
          <p:nvPr>
            <p:ph type="body" sz="quarter" idx="13" hasCustomPrompt="1"/>
          </p:nvPr>
        </p:nvSpPr>
        <p:spPr>
          <a:xfrm>
            <a:off x="838201" y="1551582"/>
            <a:ext cx="5058291" cy="762000"/>
          </a:xfrm>
        </p:spPr>
        <p:txBody>
          <a:bodyPr>
            <a:normAutofit/>
          </a:bodyPr>
          <a:lstStyle>
            <a:lvl1pPr marL="0" indent="0">
              <a:buNone/>
              <a:defRPr sz="1350" b="1">
                <a:solidFill>
                  <a:srgbClr val="1A9BFC"/>
                </a:solidFill>
                <a:latin typeface="Roboto Slab" pitchFamily="2" charset="0"/>
                <a:ea typeface="Roboto Slab" pitchFamily="2" charset="0"/>
              </a:defRPr>
            </a:lvl1pPr>
          </a:lstStyle>
          <a:p>
            <a:pPr lvl="0"/>
            <a:r>
              <a:rPr lang="en-GB"/>
              <a:t>Fare </a:t>
            </a:r>
            <a:r>
              <a:rPr lang="en-GB" err="1"/>
              <a:t>clic</a:t>
            </a:r>
            <a:r>
              <a:rPr lang="en-GB"/>
              <a:t> per </a:t>
            </a:r>
            <a:r>
              <a:rPr lang="en-GB" err="1"/>
              <a:t>modificare</a:t>
            </a:r>
            <a:r>
              <a:rPr lang="en-GB"/>
              <a:t> </a:t>
            </a:r>
            <a:r>
              <a:rPr lang="en-GB" err="1"/>
              <a:t>il</a:t>
            </a:r>
            <a:r>
              <a:rPr lang="en-GB"/>
              <a:t> </a:t>
            </a:r>
            <a:r>
              <a:rPr lang="en-GB" err="1"/>
              <a:t>sottotitolo</a:t>
            </a:r>
            <a:endParaRPr lang="en-GB"/>
          </a:p>
        </p:txBody>
      </p:sp>
      <p:sp>
        <p:nvSpPr>
          <p:cNvPr id="9" name="Text Placeholder 7">
            <a:extLst>
              <a:ext uri="{FF2B5EF4-FFF2-40B4-BE49-F238E27FC236}">
                <a16:creationId xmlns:a16="http://schemas.microsoft.com/office/drawing/2014/main" id="{0CC595F4-9D2D-E044-AAEB-75DB74AA6414}"/>
              </a:ext>
            </a:extLst>
          </p:cNvPr>
          <p:cNvSpPr>
            <a:spLocks noGrp="1"/>
          </p:cNvSpPr>
          <p:nvPr>
            <p:ph type="body" sz="quarter" idx="14" hasCustomPrompt="1"/>
          </p:nvPr>
        </p:nvSpPr>
        <p:spPr>
          <a:xfrm>
            <a:off x="6293921" y="1551581"/>
            <a:ext cx="5058291" cy="762000"/>
          </a:xfrm>
        </p:spPr>
        <p:txBody>
          <a:bodyPr>
            <a:normAutofit/>
          </a:bodyPr>
          <a:lstStyle>
            <a:lvl1pPr marL="0" indent="0">
              <a:buNone/>
              <a:defRPr sz="1350" b="1">
                <a:solidFill>
                  <a:srgbClr val="1A9BFC"/>
                </a:solidFill>
                <a:latin typeface="Roboto Slab" pitchFamily="2" charset="0"/>
                <a:ea typeface="Roboto Slab" pitchFamily="2" charset="0"/>
              </a:defRPr>
            </a:lvl1pPr>
          </a:lstStyle>
          <a:p>
            <a:pPr lvl="0"/>
            <a:r>
              <a:rPr lang="en-GB"/>
              <a:t>Fare </a:t>
            </a:r>
            <a:r>
              <a:rPr lang="en-GB" err="1"/>
              <a:t>clic</a:t>
            </a:r>
            <a:r>
              <a:rPr lang="en-GB"/>
              <a:t> per </a:t>
            </a:r>
            <a:r>
              <a:rPr lang="en-GB" err="1"/>
              <a:t>modificare</a:t>
            </a:r>
            <a:r>
              <a:rPr lang="en-GB"/>
              <a:t> </a:t>
            </a:r>
            <a:r>
              <a:rPr lang="en-GB" err="1"/>
              <a:t>il</a:t>
            </a:r>
            <a:r>
              <a:rPr lang="en-GB"/>
              <a:t> </a:t>
            </a:r>
            <a:r>
              <a:rPr lang="en-GB" err="1"/>
              <a:t>sottotitolo</a:t>
            </a:r>
            <a:endParaRPr lang="en-GB"/>
          </a:p>
        </p:txBody>
      </p:sp>
      <p:sp>
        <p:nvSpPr>
          <p:cNvPr id="3" name="Segnaposto numero diapositiva 2">
            <a:extLst>
              <a:ext uri="{FF2B5EF4-FFF2-40B4-BE49-F238E27FC236}">
                <a16:creationId xmlns:a16="http://schemas.microsoft.com/office/drawing/2014/main" id="{ED2AEED0-49D4-3E47-AC3F-270F49F4CC39}"/>
              </a:ext>
            </a:extLst>
          </p:cNvPr>
          <p:cNvSpPr>
            <a:spLocks noGrp="1"/>
          </p:cNvSpPr>
          <p:nvPr>
            <p:ph type="sldNum" sz="quarter" idx="16"/>
          </p:nvPr>
        </p:nvSpPr>
        <p:spPr/>
        <p:txBody>
          <a:bodyPr/>
          <a:lstStyle/>
          <a:p>
            <a:fld id="{FEC4A954-C260-E84D-8B85-4D54550A05DF}" type="slidenum">
              <a:rPr lang="it-IT" smtClean="0"/>
              <a:pPr/>
              <a:t>‹N›</a:t>
            </a:fld>
            <a:endParaRPr lang="it-IT"/>
          </a:p>
        </p:txBody>
      </p:sp>
      <p:cxnSp>
        <p:nvCxnSpPr>
          <p:cNvPr id="12" name="Connettore 1 11">
            <a:extLst>
              <a:ext uri="{FF2B5EF4-FFF2-40B4-BE49-F238E27FC236}">
                <a16:creationId xmlns:a16="http://schemas.microsoft.com/office/drawing/2014/main" id="{1D055194-F38E-BC41-A98D-1177A0272C8D}"/>
              </a:ext>
            </a:extLst>
          </p:cNvPr>
          <p:cNvCxnSpPr>
            <a:cxnSpLocks/>
          </p:cNvCxnSpPr>
          <p:nvPr userDrawn="1"/>
        </p:nvCxnSpPr>
        <p:spPr>
          <a:xfrm>
            <a:off x="6096000" y="2505700"/>
            <a:ext cx="0" cy="3669475"/>
          </a:xfrm>
          <a:prstGeom prst="line">
            <a:avLst/>
          </a:prstGeom>
          <a:ln w="12700">
            <a:solidFill>
              <a:srgbClr val="1A9BFC"/>
            </a:solidFill>
          </a:ln>
        </p:spPr>
        <p:style>
          <a:lnRef idx="1">
            <a:schemeClr val="accent1"/>
          </a:lnRef>
          <a:fillRef idx="0">
            <a:schemeClr val="accent1"/>
          </a:fillRef>
          <a:effectRef idx="0">
            <a:schemeClr val="accent1"/>
          </a:effectRef>
          <a:fontRef idx="minor">
            <a:schemeClr val="tx1"/>
          </a:fontRef>
        </p:style>
      </p:cxnSp>
      <p:sp>
        <p:nvSpPr>
          <p:cNvPr id="11" name="Segnaposto titolo 1">
            <a:extLst>
              <a:ext uri="{FF2B5EF4-FFF2-40B4-BE49-F238E27FC236}">
                <a16:creationId xmlns:a16="http://schemas.microsoft.com/office/drawing/2014/main" id="{35850251-896E-B041-8180-ED90B1047B2B}"/>
              </a:ext>
            </a:extLst>
          </p:cNvPr>
          <p:cNvSpPr>
            <a:spLocks noGrp="1"/>
          </p:cNvSpPr>
          <p:nvPr>
            <p:ph type="title"/>
          </p:nvPr>
        </p:nvSpPr>
        <p:spPr>
          <a:xfrm>
            <a:off x="838200" y="365126"/>
            <a:ext cx="10515600" cy="988662"/>
          </a:xfrm>
          <a:prstGeom prst="rect">
            <a:avLst/>
          </a:prstGeom>
        </p:spPr>
        <p:txBody>
          <a:bodyPr vert="horz" lIns="91440" tIns="45720" rIns="91440" bIns="45720" rtlCol="0" anchor="t">
            <a:noAutofit/>
          </a:bodyPr>
          <a:lstStyle>
            <a:lvl1pPr>
              <a:defRPr sz="2100">
                <a:solidFill>
                  <a:srgbClr val="262626"/>
                </a:solidFill>
              </a:defRPr>
            </a:lvl1pPr>
          </a:lstStyle>
          <a:p>
            <a:r>
              <a:rPr lang="it-IT"/>
              <a:t>Fare clic per modificare lo stile del titolo dello schema</a:t>
            </a:r>
          </a:p>
        </p:txBody>
      </p:sp>
      <p:pic>
        <p:nvPicPr>
          <p:cNvPr id="10" name="Immagine 9">
            <a:extLst>
              <a:ext uri="{FF2B5EF4-FFF2-40B4-BE49-F238E27FC236}">
                <a16:creationId xmlns:a16="http://schemas.microsoft.com/office/drawing/2014/main" id="{20B151D2-E702-0646-B826-312AD2815C71}"/>
              </a:ext>
            </a:extLst>
          </p:cNvPr>
          <p:cNvPicPr>
            <a:picLocks noChangeAspect="1"/>
          </p:cNvPicPr>
          <p:nvPr userDrawn="1"/>
        </p:nvPicPr>
        <p:blipFill>
          <a:blip r:embed="rId2">
            <a:alphaModFix amt="50000"/>
          </a:blip>
          <a:srcRect/>
          <a:stretch/>
        </p:blipFill>
        <p:spPr>
          <a:xfrm>
            <a:off x="838201" y="6476145"/>
            <a:ext cx="618395" cy="125549"/>
          </a:xfrm>
          <a:prstGeom prst="rect">
            <a:avLst/>
          </a:prstGeom>
        </p:spPr>
      </p:pic>
    </p:spTree>
    <p:extLst>
      <p:ext uri="{BB962C8B-B14F-4D97-AF65-F5344CB8AC3E}">
        <p14:creationId xmlns:p14="http://schemas.microsoft.com/office/powerpoint/2010/main" val="1080324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olo, testo e immagine">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9134FB0-2826-354B-B1BA-F95D422DE94B}"/>
              </a:ext>
            </a:extLst>
          </p:cNvPr>
          <p:cNvSpPr>
            <a:spLocks noGrp="1"/>
          </p:cNvSpPr>
          <p:nvPr>
            <p:ph type="body" sz="half" idx="2"/>
          </p:nvPr>
        </p:nvSpPr>
        <p:spPr>
          <a:xfrm>
            <a:off x="839791" y="2511383"/>
            <a:ext cx="3102820" cy="3665587"/>
          </a:xfrm>
        </p:spPr>
        <p:txBody>
          <a:bodyPr anchor="ctr">
            <a:normAutofit/>
          </a:bodyPr>
          <a:lstStyle>
            <a:lvl1pPr marL="0" indent="0">
              <a:buFont typeface="Fira Sans" panose="020B0503050000020004" pitchFamily="34" charset="0"/>
              <a:buNone/>
              <a:defRPr sz="1050" b="0" i="0">
                <a:solidFill>
                  <a:schemeClr val="tx1">
                    <a:lumMod val="65000"/>
                    <a:lumOff val="35000"/>
                  </a:schemeClr>
                </a:solidFill>
                <a:latin typeface="Fira Sans Medium" panose="020B0503050000020004" pitchFamily="34" charset="0"/>
              </a:defRPr>
            </a:lvl1pPr>
            <a:lvl2pPr marL="385744"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1050">
                <a:solidFill>
                  <a:schemeClr val="tx1">
                    <a:lumMod val="65000"/>
                    <a:lumOff val="35000"/>
                  </a:schemeClr>
                </a:solidFill>
              </a:defRPr>
            </a:lvl2pPr>
            <a:lvl3pPr marL="610761"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900">
                <a:solidFill>
                  <a:schemeClr val="tx1">
                    <a:lumMod val="65000"/>
                    <a:lumOff val="35000"/>
                  </a:schemeClr>
                </a:solidFill>
              </a:defRPr>
            </a:lvl3pPr>
            <a:lvl4pPr marL="900068"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563"/>
            </a:lvl4pPr>
            <a:lvl5pPr marL="1028649" indent="0">
              <a:buNone/>
              <a:defRPr sz="563"/>
            </a:lvl5pPr>
            <a:lvl6pPr marL="1285811" indent="0">
              <a:buNone/>
              <a:defRPr sz="563"/>
            </a:lvl6pPr>
            <a:lvl7pPr marL="1542973" indent="0">
              <a:buNone/>
              <a:defRPr sz="563"/>
            </a:lvl7pPr>
            <a:lvl8pPr marL="1800135" indent="0">
              <a:buNone/>
              <a:defRPr sz="563"/>
            </a:lvl8pPr>
            <a:lvl9pPr marL="2057298" indent="0">
              <a:buNone/>
              <a:defRPr sz="563"/>
            </a:lvl9pPr>
          </a:lstStyle>
          <a:p>
            <a:pPr lvl="0"/>
            <a:r>
              <a:rPr lang="it-IT"/>
              <a:t>Fare clic per modificare gli stili del testo dello schema</a:t>
            </a:r>
          </a:p>
        </p:txBody>
      </p:sp>
      <p:sp>
        <p:nvSpPr>
          <p:cNvPr id="6" name="Segnaposto testo 3">
            <a:extLst>
              <a:ext uri="{FF2B5EF4-FFF2-40B4-BE49-F238E27FC236}">
                <a16:creationId xmlns:a16="http://schemas.microsoft.com/office/drawing/2014/main" id="{85F9E723-29C5-D441-88F8-71AFEFA5207B}"/>
              </a:ext>
            </a:extLst>
          </p:cNvPr>
          <p:cNvSpPr>
            <a:spLocks noGrp="1"/>
          </p:cNvSpPr>
          <p:nvPr>
            <p:ph type="body" sz="half" idx="10"/>
          </p:nvPr>
        </p:nvSpPr>
        <p:spPr>
          <a:xfrm>
            <a:off x="4544591" y="2511383"/>
            <a:ext cx="3102820" cy="3665587"/>
          </a:xfrm>
        </p:spPr>
        <p:txBody>
          <a:bodyPr anchor="ctr">
            <a:normAutofit/>
          </a:bodyPr>
          <a:lstStyle>
            <a:lvl1pPr marL="0" indent="0">
              <a:buFont typeface="Fira Sans" panose="020B0503050000020004" pitchFamily="34" charset="0"/>
              <a:buNone/>
              <a:defRPr sz="1050" b="0" i="0">
                <a:solidFill>
                  <a:schemeClr val="tx1">
                    <a:lumMod val="65000"/>
                    <a:lumOff val="35000"/>
                  </a:schemeClr>
                </a:solidFill>
                <a:latin typeface="Fira Sans Medium" panose="020B0503050000020004" pitchFamily="34" charset="0"/>
              </a:defRPr>
            </a:lvl1pPr>
            <a:lvl2pPr marL="385744"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1050">
                <a:solidFill>
                  <a:schemeClr val="tx1">
                    <a:lumMod val="65000"/>
                    <a:lumOff val="35000"/>
                  </a:schemeClr>
                </a:solidFill>
              </a:defRPr>
            </a:lvl2pPr>
            <a:lvl3pPr marL="610761"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900">
                <a:solidFill>
                  <a:schemeClr val="tx1">
                    <a:lumMod val="65000"/>
                    <a:lumOff val="35000"/>
                  </a:schemeClr>
                </a:solidFill>
              </a:defRPr>
            </a:lvl3pPr>
            <a:lvl4pPr marL="900068"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563"/>
            </a:lvl4pPr>
            <a:lvl5pPr marL="1028649" indent="0">
              <a:buNone/>
              <a:defRPr sz="563"/>
            </a:lvl5pPr>
            <a:lvl6pPr marL="1285811" indent="0">
              <a:buNone/>
              <a:defRPr sz="563"/>
            </a:lvl6pPr>
            <a:lvl7pPr marL="1542973" indent="0">
              <a:buNone/>
              <a:defRPr sz="563"/>
            </a:lvl7pPr>
            <a:lvl8pPr marL="1800135" indent="0">
              <a:buNone/>
              <a:defRPr sz="563"/>
            </a:lvl8pPr>
            <a:lvl9pPr marL="2057298" indent="0">
              <a:buNone/>
              <a:defRPr sz="563"/>
            </a:lvl9pPr>
          </a:lstStyle>
          <a:p>
            <a:pPr lvl="0"/>
            <a:r>
              <a:rPr lang="it-IT"/>
              <a:t>Fare clic per modificare gli stili del testo dello schema</a:t>
            </a:r>
          </a:p>
        </p:txBody>
      </p:sp>
      <p:sp>
        <p:nvSpPr>
          <p:cNvPr id="7" name="Segnaposto testo 3">
            <a:extLst>
              <a:ext uri="{FF2B5EF4-FFF2-40B4-BE49-F238E27FC236}">
                <a16:creationId xmlns:a16="http://schemas.microsoft.com/office/drawing/2014/main" id="{798A6822-7DA7-2E4D-B441-3AC1A45F600B}"/>
              </a:ext>
            </a:extLst>
          </p:cNvPr>
          <p:cNvSpPr>
            <a:spLocks noGrp="1"/>
          </p:cNvSpPr>
          <p:nvPr>
            <p:ph type="body" sz="half" idx="11"/>
          </p:nvPr>
        </p:nvSpPr>
        <p:spPr>
          <a:xfrm>
            <a:off x="8249395" y="2511383"/>
            <a:ext cx="3102820" cy="3665587"/>
          </a:xfrm>
        </p:spPr>
        <p:txBody>
          <a:bodyPr anchor="ctr">
            <a:normAutofit/>
          </a:bodyPr>
          <a:lstStyle>
            <a:lvl1pPr marL="0" indent="0">
              <a:buFont typeface="Fira Sans" panose="020B0503050000020004" pitchFamily="34" charset="0"/>
              <a:buNone/>
              <a:defRPr sz="1050" b="0" i="0">
                <a:solidFill>
                  <a:schemeClr val="tx1">
                    <a:lumMod val="65000"/>
                    <a:lumOff val="35000"/>
                  </a:schemeClr>
                </a:solidFill>
                <a:latin typeface="Fira Sans Medium" panose="020B0503050000020004" pitchFamily="34" charset="0"/>
              </a:defRPr>
            </a:lvl1pPr>
            <a:lvl2pPr marL="385744"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1050">
                <a:solidFill>
                  <a:schemeClr val="tx1">
                    <a:lumMod val="65000"/>
                    <a:lumOff val="35000"/>
                  </a:schemeClr>
                </a:solidFill>
              </a:defRPr>
            </a:lvl2pPr>
            <a:lvl3pPr marL="610761"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900">
                <a:solidFill>
                  <a:schemeClr val="tx1">
                    <a:lumMod val="65000"/>
                    <a:lumOff val="35000"/>
                  </a:schemeClr>
                </a:solidFill>
              </a:defRPr>
            </a:lvl3pPr>
            <a:lvl4pPr marL="900068" marR="0"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sz="563"/>
            </a:lvl4pPr>
            <a:lvl5pPr marL="1028649" indent="0">
              <a:buNone/>
              <a:defRPr sz="563"/>
            </a:lvl5pPr>
            <a:lvl6pPr marL="1285811" indent="0">
              <a:buNone/>
              <a:defRPr sz="563"/>
            </a:lvl6pPr>
            <a:lvl7pPr marL="1542973" indent="0">
              <a:buNone/>
              <a:defRPr sz="563"/>
            </a:lvl7pPr>
            <a:lvl8pPr marL="1800135" indent="0">
              <a:buNone/>
              <a:defRPr sz="563"/>
            </a:lvl8pPr>
            <a:lvl9pPr marL="2057298" indent="0">
              <a:buNone/>
              <a:defRPr sz="563"/>
            </a:lvl9pPr>
          </a:lstStyle>
          <a:p>
            <a:pPr lvl="0"/>
            <a:r>
              <a:rPr lang="it-IT"/>
              <a:t>Fare clic per modificare gli stili del testo dello schema</a:t>
            </a:r>
          </a:p>
        </p:txBody>
      </p:sp>
      <p:sp>
        <p:nvSpPr>
          <p:cNvPr id="8" name="Text Placeholder 7">
            <a:extLst>
              <a:ext uri="{FF2B5EF4-FFF2-40B4-BE49-F238E27FC236}">
                <a16:creationId xmlns:a16="http://schemas.microsoft.com/office/drawing/2014/main" id="{FF944A78-B074-B54E-BDDA-D50D5E075619}"/>
              </a:ext>
            </a:extLst>
          </p:cNvPr>
          <p:cNvSpPr>
            <a:spLocks noGrp="1"/>
          </p:cNvSpPr>
          <p:nvPr>
            <p:ph type="body" sz="quarter" idx="13" hasCustomPrompt="1"/>
          </p:nvPr>
        </p:nvSpPr>
        <p:spPr>
          <a:xfrm>
            <a:off x="838203" y="1551582"/>
            <a:ext cx="3102820" cy="762000"/>
          </a:xfrm>
        </p:spPr>
        <p:txBody>
          <a:bodyPr>
            <a:normAutofit/>
          </a:bodyPr>
          <a:lstStyle>
            <a:lvl1pPr marL="0" indent="0">
              <a:buNone/>
              <a:defRPr sz="1350" b="1">
                <a:solidFill>
                  <a:srgbClr val="1A9BFC"/>
                </a:solidFill>
                <a:latin typeface="Roboto Slab" pitchFamily="2" charset="0"/>
                <a:ea typeface="Roboto Slab" pitchFamily="2" charset="0"/>
              </a:defRPr>
            </a:lvl1pPr>
          </a:lstStyle>
          <a:p>
            <a:pPr lvl="0"/>
            <a:r>
              <a:rPr lang="en-GB"/>
              <a:t>Fare </a:t>
            </a:r>
            <a:r>
              <a:rPr lang="en-GB" err="1"/>
              <a:t>clic</a:t>
            </a:r>
            <a:r>
              <a:rPr lang="en-GB"/>
              <a:t> per </a:t>
            </a:r>
            <a:r>
              <a:rPr lang="en-GB" err="1"/>
              <a:t>modificare</a:t>
            </a:r>
            <a:r>
              <a:rPr lang="en-GB"/>
              <a:t> </a:t>
            </a:r>
            <a:r>
              <a:rPr lang="en-GB" err="1"/>
              <a:t>il</a:t>
            </a:r>
            <a:r>
              <a:rPr lang="en-GB"/>
              <a:t> </a:t>
            </a:r>
            <a:r>
              <a:rPr lang="en-GB" err="1"/>
              <a:t>sottotitolo</a:t>
            </a:r>
            <a:endParaRPr lang="en-GB"/>
          </a:p>
        </p:txBody>
      </p:sp>
      <p:sp>
        <p:nvSpPr>
          <p:cNvPr id="9" name="Text Placeholder 7">
            <a:extLst>
              <a:ext uri="{FF2B5EF4-FFF2-40B4-BE49-F238E27FC236}">
                <a16:creationId xmlns:a16="http://schemas.microsoft.com/office/drawing/2014/main" id="{0CC595F4-9D2D-E044-AAEB-75DB74AA6414}"/>
              </a:ext>
            </a:extLst>
          </p:cNvPr>
          <p:cNvSpPr>
            <a:spLocks noGrp="1"/>
          </p:cNvSpPr>
          <p:nvPr>
            <p:ph type="body" sz="quarter" idx="14" hasCustomPrompt="1"/>
          </p:nvPr>
        </p:nvSpPr>
        <p:spPr>
          <a:xfrm>
            <a:off x="4544591" y="1551581"/>
            <a:ext cx="3102820" cy="762000"/>
          </a:xfrm>
        </p:spPr>
        <p:txBody>
          <a:bodyPr>
            <a:normAutofit/>
          </a:bodyPr>
          <a:lstStyle>
            <a:lvl1pPr marL="0" indent="0">
              <a:buNone/>
              <a:defRPr sz="1350" b="1">
                <a:solidFill>
                  <a:srgbClr val="1A9BFC"/>
                </a:solidFill>
                <a:latin typeface="Roboto Slab" pitchFamily="2" charset="0"/>
                <a:ea typeface="Roboto Slab" pitchFamily="2" charset="0"/>
              </a:defRPr>
            </a:lvl1pPr>
          </a:lstStyle>
          <a:p>
            <a:pPr lvl="0"/>
            <a:r>
              <a:rPr lang="en-GB"/>
              <a:t>Fare </a:t>
            </a:r>
            <a:r>
              <a:rPr lang="en-GB" err="1"/>
              <a:t>clic</a:t>
            </a:r>
            <a:r>
              <a:rPr lang="en-GB"/>
              <a:t> per </a:t>
            </a:r>
            <a:r>
              <a:rPr lang="en-GB" err="1"/>
              <a:t>modificare</a:t>
            </a:r>
            <a:r>
              <a:rPr lang="en-GB"/>
              <a:t> </a:t>
            </a:r>
            <a:r>
              <a:rPr lang="en-GB" err="1"/>
              <a:t>il</a:t>
            </a:r>
            <a:r>
              <a:rPr lang="en-GB"/>
              <a:t> </a:t>
            </a:r>
            <a:r>
              <a:rPr lang="en-GB" err="1"/>
              <a:t>sottotitolo</a:t>
            </a:r>
            <a:endParaRPr lang="en-GB"/>
          </a:p>
        </p:txBody>
      </p:sp>
      <p:sp>
        <p:nvSpPr>
          <p:cNvPr id="10" name="Text Placeholder 7">
            <a:extLst>
              <a:ext uri="{FF2B5EF4-FFF2-40B4-BE49-F238E27FC236}">
                <a16:creationId xmlns:a16="http://schemas.microsoft.com/office/drawing/2014/main" id="{49EA2753-54CC-C644-8DA9-3ED0F1CF2418}"/>
              </a:ext>
            </a:extLst>
          </p:cNvPr>
          <p:cNvSpPr>
            <a:spLocks noGrp="1"/>
          </p:cNvSpPr>
          <p:nvPr>
            <p:ph type="body" sz="quarter" idx="15" hasCustomPrompt="1"/>
          </p:nvPr>
        </p:nvSpPr>
        <p:spPr>
          <a:xfrm>
            <a:off x="8249395" y="1551581"/>
            <a:ext cx="3102820" cy="762000"/>
          </a:xfrm>
        </p:spPr>
        <p:txBody>
          <a:bodyPr>
            <a:normAutofit/>
          </a:bodyPr>
          <a:lstStyle>
            <a:lvl1pPr marL="0" indent="0">
              <a:buNone/>
              <a:defRPr sz="1350" b="1">
                <a:solidFill>
                  <a:srgbClr val="1A9BFC"/>
                </a:solidFill>
                <a:latin typeface="Roboto Slab" pitchFamily="2" charset="0"/>
                <a:ea typeface="Roboto Slab" pitchFamily="2" charset="0"/>
              </a:defRPr>
            </a:lvl1pPr>
          </a:lstStyle>
          <a:p>
            <a:pPr lvl="0"/>
            <a:r>
              <a:rPr lang="en-GB"/>
              <a:t>Fare </a:t>
            </a:r>
            <a:r>
              <a:rPr lang="en-GB" err="1"/>
              <a:t>clic</a:t>
            </a:r>
            <a:r>
              <a:rPr lang="en-GB"/>
              <a:t> per </a:t>
            </a:r>
            <a:r>
              <a:rPr lang="en-GB" err="1"/>
              <a:t>modificare</a:t>
            </a:r>
            <a:r>
              <a:rPr lang="en-GB"/>
              <a:t> </a:t>
            </a:r>
            <a:r>
              <a:rPr lang="en-GB" err="1"/>
              <a:t>il</a:t>
            </a:r>
            <a:r>
              <a:rPr lang="en-GB"/>
              <a:t> </a:t>
            </a:r>
            <a:r>
              <a:rPr lang="en-GB" err="1"/>
              <a:t>sottotitolo</a:t>
            </a:r>
            <a:endParaRPr lang="en-GB"/>
          </a:p>
        </p:txBody>
      </p:sp>
      <p:sp>
        <p:nvSpPr>
          <p:cNvPr id="5" name="Segnaposto numero diapositiva 4">
            <a:extLst>
              <a:ext uri="{FF2B5EF4-FFF2-40B4-BE49-F238E27FC236}">
                <a16:creationId xmlns:a16="http://schemas.microsoft.com/office/drawing/2014/main" id="{9E5D853E-0A41-7F40-8291-86C503BFACFA}"/>
              </a:ext>
            </a:extLst>
          </p:cNvPr>
          <p:cNvSpPr>
            <a:spLocks noGrp="1"/>
          </p:cNvSpPr>
          <p:nvPr>
            <p:ph type="sldNum" sz="quarter" idx="17"/>
          </p:nvPr>
        </p:nvSpPr>
        <p:spPr/>
        <p:txBody>
          <a:bodyPr/>
          <a:lstStyle/>
          <a:p>
            <a:fld id="{FEC4A954-C260-E84D-8B85-4D54550A05DF}" type="slidenum">
              <a:rPr lang="it-IT" smtClean="0"/>
              <a:pPr/>
              <a:t>‹N›</a:t>
            </a:fld>
            <a:endParaRPr lang="it-IT"/>
          </a:p>
        </p:txBody>
      </p:sp>
      <p:cxnSp>
        <p:nvCxnSpPr>
          <p:cNvPr id="3" name="Connettore 1 2">
            <a:extLst>
              <a:ext uri="{FF2B5EF4-FFF2-40B4-BE49-F238E27FC236}">
                <a16:creationId xmlns:a16="http://schemas.microsoft.com/office/drawing/2014/main" id="{07389034-36FE-D04B-97E1-02A924367620}"/>
              </a:ext>
            </a:extLst>
          </p:cNvPr>
          <p:cNvCxnSpPr>
            <a:cxnSpLocks/>
          </p:cNvCxnSpPr>
          <p:nvPr userDrawn="1"/>
        </p:nvCxnSpPr>
        <p:spPr>
          <a:xfrm>
            <a:off x="4251367" y="2505700"/>
            <a:ext cx="0" cy="3669475"/>
          </a:xfrm>
          <a:prstGeom prst="line">
            <a:avLst/>
          </a:prstGeom>
          <a:ln w="12700">
            <a:solidFill>
              <a:srgbClr val="1A9BFC"/>
            </a:solidFill>
          </a:ln>
        </p:spPr>
        <p:style>
          <a:lnRef idx="1">
            <a:schemeClr val="accent1"/>
          </a:lnRef>
          <a:fillRef idx="0">
            <a:schemeClr val="accent1"/>
          </a:fillRef>
          <a:effectRef idx="0">
            <a:schemeClr val="accent1"/>
          </a:effectRef>
          <a:fontRef idx="minor">
            <a:schemeClr val="tx1"/>
          </a:fontRef>
        </p:style>
      </p:cxnSp>
      <p:cxnSp>
        <p:nvCxnSpPr>
          <p:cNvPr id="14" name="Connettore 1 13">
            <a:extLst>
              <a:ext uri="{FF2B5EF4-FFF2-40B4-BE49-F238E27FC236}">
                <a16:creationId xmlns:a16="http://schemas.microsoft.com/office/drawing/2014/main" id="{8B042105-974D-A945-82DA-C0EE98AFE88E}"/>
              </a:ext>
            </a:extLst>
          </p:cNvPr>
          <p:cNvCxnSpPr>
            <a:cxnSpLocks/>
          </p:cNvCxnSpPr>
          <p:nvPr userDrawn="1"/>
        </p:nvCxnSpPr>
        <p:spPr>
          <a:xfrm>
            <a:off x="7942613" y="2505700"/>
            <a:ext cx="0" cy="3669475"/>
          </a:xfrm>
          <a:prstGeom prst="line">
            <a:avLst/>
          </a:prstGeom>
          <a:ln w="12700">
            <a:solidFill>
              <a:srgbClr val="1A9BFC"/>
            </a:solidFill>
          </a:ln>
        </p:spPr>
        <p:style>
          <a:lnRef idx="1">
            <a:schemeClr val="accent1"/>
          </a:lnRef>
          <a:fillRef idx="0">
            <a:schemeClr val="accent1"/>
          </a:fillRef>
          <a:effectRef idx="0">
            <a:schemeClr val="accent1"/>
          </a:effectRef>
          <a:fontRef idx="minor">
            <a:schemeClr val="tx1"/>
          </a:fontRef>
        </p:style>
      </p:cxnSp>
      <p:sp>
        <p:nvSpPr>
          <p:cNvPr id="16" name="Segnaposto titolo 1">
            <a:extLst>
              <a:ext uri="{FF2B5EF4-FFF2-40B4-BE49-F238E27FC236}">
                <a16:creationId xmlns:a16="http://schemas.microsoft.com/office/drawing/2014/main" id="{8B77CED5-B561-3846-9AB3-80FAFE67AF75}"/>
              </a:ext>
            </a:extLst>
          </p:cNvPr>
          <p:cNvSpPr>
            <a:spLocks noGrp="1"/>
          </p:cNvSpPr>
          <p:nvPr>
            <p:ph type="title"/>
          </p:nvPr>
        </p:nvSpPr>
        <p:spPr>
          <a:xfrm>
            <a:off x="838200" y="365126"/>
            <a:ext cx="10515600" cy="988662"/>
          </a:xfrm>
          <a:prstGeom prst="rect">
            <a:avLst/>
          </a:prstGeom>
        </p:spPr>
        <p:txBody>
          <a:bodyPr vert="horz" lIns="91440" tIns="45720" rIns="91440" bIns="45720" rtlCol="0" anchor="t">
            <a:noAutofit/>
          </a:bodyPr>
          <a:lstStyle>
            <a:lvl1pPr>
              <a:defRPr sz="2100"/>
            </a:lvl1pPr>
          </a:lstStyle>
          <a:p>
            <a:r>
              <a:rPr lang="it-IT"/>
              <a:t>Fare clic per modificare lo stile del titolo dello schema</a:t>
            </a:r>
          </a:p>
        </p:txBody>
      </p:sp>
      <p:pic>
        <p:nvPicPr>
          <p:cNvPr id="15" name="Immagine 9">
            <a:extLst>
              <a:ext uri="{FF2B5EF4-FFF2-40B4-BE49-F238E27FC236}">
                <a16:creationId xmlns:a16="http://schemas.microsoft.com/office/drawing/2014/main" id="{C33081BE-57A8-8241-ABAE-14C00A755F9B}"/>
              </a:ext>
            </a:extLst>
          </p:cNvPr>
          <p:cNvPicPr>
            <a:picLocks noChangeAspect="1"/>
          </p:cNvPicPr>
          <p:nvPr userDrawn="1"/>
        </p:nvPicPr>
        <p:blipFill>
          <a:blip r:embed="rId2">
            <a:alphaModFix amt="50000"/>
          </a:blip>
          <a:srcRect/>
          <a:stretch/>
        </p:blipFill>
        <p:spPr>
          <a:xfrm>
            <a:off x="838201" y="6476145"/>
            <a:ext cx="618395" cy="125549"/>
          </a:xfrm>
          <a:prstGeom prst="rect">
            <a:avLst/>
          </a:prstGeom>
        </p:spPr>
      </p:pic>
    </p:spTree>
    <p:extLst>
      <p:ext uri="{BB962C8B-B14F-4D97-AF65-F5344CB8AC3E}">
        <p14:creationId xmlns:p14="http://schemas.microsoft.com/office/powerpoint/2010/main" val="2773023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stazione sezione + sottotitolo">
    <p:bg>
      <p:bgPr>
        <a:solidFill>
          <a:srgbClr val="D9D9D9"/>
        </a:solidFill>
        <a:effectLst/>
      </p:bgPr>
    </p:bg>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DD39042D-E5F6-354C-AE48-85CA368F3EEB}"/>
              </a:ext>
            </a:extLst>
          </p:cNvPr>
          <p:cNvSpPr>
            <a:spLocks noGrp="1"/>
          </p:cNvSpPr>
          <p:nvPr>
            <p:ph sz="quarter" idx="10" hasCustomPrompt="1"/>
          </p:nvPr>
        </p:nvSpPr>
        <p:spPr>
          <a:xfrm>
            <a:off x="858840" y="4512250"/>
            <a:ext cx="10434453" cy="906143"/>
          </a:xfrm>
        </p:spPr>
        <p:txBody>
          <a:bodyPr anchor="ctr">
            <a:normAutofit/>
          </a:bodyPr>
          <a:lstStyle>
            <a:lvl1pPr marL="0" indent="0">
              <a:buNone/>
              <a:defRPr sz="1800" b="0">
                <a:solidFill>
                  <a:schemeClr val="tx1">
                    <a:lumMod val="85000"/>
                    <a:lumOff val="15000"/>
                  </a:schemeClr>
                </a:solidFill>
                <a:latin typeface="Roboto Slab" pitchFamily="2" charset="0"/>
                <a:ea typeface="Roboto Slab" pitchFamily="2" charset="0"/>
              </a:defRPr>
            </a:lvl1pPr>
          </a:lstStyle>
          <a:p>
            <a:pPr lvl="0"/>
            <a:r>
              <a:rPr lang="it-IT"/>
              <a:t>Fare clic per modificare il sottotitolo della sezione</a:t>
            </a:r>
          </a:p>
        </p:txBody>
      </p:sp>
      <p:sp>
        <p:nvSpPr>
          <p:cNvPr id="6" name="Google Shape;10;p2">
            <a:extLst>
              <a:ext uri="{FF2B5EF4-FFF2-40B4-BE49-F238E27FC236}">
                <a16:creationId xmlns:a16="http://schemas.microsoft.com/office/drawing/2014/main" id="{15FBA683-86A3-41C9-8DB1-2E9A3E09E280}"/>
              </a:ext>
            </a:extLst>
          </p:cNvPr>
          <p:cNvSpPr txBox="1">
            <a:spLocks noGrp="1"/>
          </p:cNvSpPr>
          <p:nvPr>
            <p:ph type="ctrTitle" hasCustomPrompt="1"/>
          </p:nvPr>
        </p:nvSpPr>
        <p:spPr>
          <a:xfrm>
            <a:off x="858983" y="1602829"/>
            <a:ext cx="10434596" cy="2422906"/>
          </a:xfrm>
          <a:prstGeom prst="rect">
            <a:avLst/>
          </a:prstGeom>
        </p:spPr>
        <p:txBody>
          <a:bodyPr spcFirstLastPara="1" wrap="square" lIns="91425" tIns="91425" rIns="91425" bIns="91425" anchor="ctr" anchorCtr="0">
            <a:normAutofit/>
          </a:bodyPr>
          <a:lstStyle>
            <a:lvl1pPr lvl="0" algn="l">
              <a:lnSpc>
                <a:spcPct val="100000"/>
              </a:lnSpc>
              <a:spcBef>
                <a:spcPts val="0"/>
              </a:spcBef>
              <a:spcAft>
                <a:spcPts val="0"/>
              </a:spcAft>
              <a:buClr>
                <a:srgbClr val="FFFFFF"/>
              </a:buClr>
              <a:buSzPts val="5200"/>
              <a:buFont typeface="Roboto Slab"/>
              <a:buNone/>
              <a:defRPr sz="2400" b="1" i="0">
                <a:solidFill>
                  <a:schemeClr val="tx1"/>
                </a:solidFill>
                <a:latin typeface="Roboto Slab" pitchFamily="2" charset="0"/>
                <a:ea typeface="Roboto Slab" pitchFamily="2" charset="0"/>
                <a:cs typeface="Calibri Light" panose="020F0302020204030204" pitchFamily="34" charset="0"/>
                <a:sym typeface="Roboto Slab"/>
              </a:defRPr>
            </a:lvl1pPr>
            <a:lvl2pPr lvl="1" algn="ctr">
              <a:spcBef>
                <a:spcPts val="0"/>
              </a:spcBef>
              <a:spcAft>
                <a:spcPts val="0"/>
              </a:spcAft>
              <a:buSzPts val="5200"/>
              <a:buNone/>
              <a:defRPr sz="2925"/>
            </a:lvl2pPr>
            <a:lvl3pPr lvl="2" algn="ctr">
              <a:spcBef>
                <a:spcPts val="0"/>
              </a:spcBef>
              <a:spcAft>
                <a:spcPts val="0"/>
              </a:spcAft>
              <a:buSzPts val="5200"/>
              <a:buNone/>
              <a:defRPr sz="2925"/>
            </a:lvl3pPr>
            <a:lvl4pPr lvl="3" algn="ctr">
              <a:spcBef>
                <a:spcPts val="0"/>
              </a:spcBef>
              <a:spcAft>
                <a:spcPts val="0"/>
              </a:spcAft>
              <a:buSzPts val="5200"/>
              <a:buNone/>
              <a:defRPr sz="2925"/>
            </a:lvl4pPr>
            <a:lvl5pPr lvl="4" algn="ctr">
              <a:spcBef>
                <a:spcPts val="0"/>
              </a:spcBef>
              <a:spcAft>
                <a:spcPts val="0"/>
              </a:spcAft>
              <a:buSzPts val="5200"/>
              <a:buNone/>
              <a:defRPr sz="2925"/>
            </a:lvl5pPr>
            <a:lvl6pPr lvl="5" algn="ctr">
              <a:spcBef>
                <a:spcPts val="0"/>
              </a:spcBef>
              <a:spcAft>
                <a:spcPts val="0"/>
              </a:spcAft>
              <a:buSzPts val="5200"/>
              <a:buNone/>
              <a:defRPr sz="2925"/>
            </a:lvl6pPr>
            <a:lvl7pPr lvl="6" algn="ctr">
              <a:spcBef>
                <a:spcPts val="0"/>
              </a:spcBef>
              <a:spcAft>
                <a:spcPts val="0"/>
              </a:spcAft>
              <a:buSzPts val="5200"/>
              <a:buNone/>
              <a:defRPr sz="2925"/>
            </a:lvl7pPr>
            <a:lvl8pPr lvl="7" algn="ctr">
              <a:spcBef>
                <a:spcPts val="0"/>
              </a:spcBef>
              <a:spcAft>
                <a:spcPts val="0"/>
              </a:spcAft>
              <a:buSzPts val="5200"/>
              <a:buNone/>
              <a:defRPr sz="2925"/>
            </a:lvl8pPr>
            <a:lvl9pPr lvl="8" algn="ctr">
              <a:spcBef>
                <a:spcPts val="0"/>
              </a:spcBef>
              <a:spcAft>
                <a:spcPts val="0"/>
              </a:spcAft>
              <a:buSzPts val="5200"/>
              <a:buNone/>
              <a:defRPr sz="2925"/>
            </a:lvl9pPr>
          </a:lstStyle>
          <a:p>
            <a:r>
              <a:rPr lang="it-IT"/>
              <a:t>Fare clic per modificare il titolo delle slide</a:t>
            </a:r>
            <a:endParaRPr/>
          </a:p>
        </p:txBody>
      </p:sp>
      <p:pic>
        <p:nvPicPr>
          <p:cNvPr id="8" name="Google Shape;21;p4">
            <a:extLst>
              <a:ext uri="{FF2B5EF4-FFF2-40B4-BE49-F238E27FC236}">
                <a16:creationId xmlns:a16="http://schemas.microsoft.com/office/drawing/2014/main" id="{9ABE2D15-461D-C846-A336-48C5229F4598}"/>
              </a:ext>
            </a:extLst>
          </p:cNvPr>
          <p:cNvPicPr preferRelativeResize="0"/>
          <p:nvPr userDrawn="1"/>
        </p:nvPicPr>
        <p:blipFill>
          <a:blip r:embed="rId2">
            <a:extLst>
              <a:ext uri="{96DAC541-7B7A-43D3-8B79-37D633B846F1}">
                <asvg:svgBlip xmlns:asvg="http://schemas.microsoft.com/office/drawing/2016/SVG/main" r:embed="rId3"/>
              </a:ext>
            </a:extLst>
          </a:blip>
          <a:stretch>
            <a:fillRect/>
          </a:stretch>
        </p:blipFill>
        <p:spPr>
          <a:xfrm>
            <a:off x="858983" y="750581"/>
            <a:ext cx="1658588" cy="311851"/>
          </a:xfrm>
          <a:prstGeom prst="rect">
            <a:avLst/>
          </a:prstGeom>
          <a:noFill/>
          <a:ln>
            <a:noFill/>
          </a:ln>
        </p:spPr>
      </p:pic>
    </p:spTree>
    <p:extLst>
      <p:ext uri="{BB962C8B-B14F-4D97-AF65-F5344CB8AC3E}">
        <p14:creationId xmlns:p14="http://schemas.microsoft.com/office/powerpoint/2010/main" val="3936225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apositiva fine">
    <p:bg>
      <p:bgPr>
        <a:solidFill>
          <a:srgbClr val="002677"/>
        </a:solidFill>
        <a:effectLst/>
      </p:bgPr>
    </p:bg>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341FA40A-493B-FB4C-A10B-BCCBB83D4A3A}"/>
              </a:ext>
            </a:extLst>
          </p:cNvPr>
          <p:cNvPicPr>
            <a:picLocks noChangeAspect="1"/>
          </p:cNvPicPr>
          <p:nvPr userDrawn="1"/>
        </p:nvPicPr>
        <p:blipFill>
          <a:blip r:embed="rId2"/>
          <a:stretch>
            <a:fillRect/>
          </a:stretch>
        </p:blipFill>
        <p:spPr>
          <a:xfrm>
            <a:off x="4645631" y="2501205"/>
            <a:ext cx="2924489" cy="1855588"/>
          </a:xfrm>
          <a:prstGeom prst="rect">
            <a:avLst/>
          </a:prstGeom>
        </p:spPr>
      </p:pic>
    </p:spTree>
    <p:extLst>
      <p:ext uri="{BB962C8B-B14F-4D97-AF65-F5344CB8AC3E}">
        <p14:creationId xmlns:p14="http://schemas.microsoft.com/office/powerpoint/2010/main" val="1459072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ottotitolo e testo">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3A57FB5-7025-8A46-A2C8-9AC199CBFA66}"/>
              </a:ext>
            </a:extLst>
          </p:cNvPr>
          <p:cNvSpPr>
            <a:spLocks noGrp="1"/>
          </p:cNvSpPr>
          <p:nvPr>
            <p:ph idx="1"/>
          </p:nvPr>
        </p:nvSpPr>
        <p:spPr>
          <a:xfrm>
            <a:off x="838200" y="2511384"/>
            <a:ext cx="10515600" cy="3057565"/>
          </a:xfrm>
        </p:spPr>
        <p:txBody>
          <a:bodyPr anchor="ctr"/>
          <a:lstStyle>
            <a:lvl1pPr marL="0" indent="0">
              <a:lnSpc>
                <a:spcPct val="150000"/>
              </a:lnSpc>
              <a:buClr>
                <a:schemeClr val="tx1">
                  <a:lumMod val="85000"/>
                  <a:lumOff val="15000"/>
                </a:schemeClr>
              </a:buClr>
              <a:buFont typeface="Fira Sans" panose="020B0503050000020004" pitchFamily="34" charset="0"/>
              <a:buNone/>
              <a:defRPr sz="1500" b="0" i="0">
                <a:latin typeface="Fira Sans Medium" panose="020B0503050000020004" pitchFamily="34" charset="0"/>
              </a:defRPr>
            </a:lvl1pPr>
            <a:lvl2pPr marL="385744" marR="0" indent="-128582" algn="l" defTabSz="514325" rtl="0" eaLnBrk="1" fontAlgn="auto" latinLnBrk="0" hangingPunct="1">
              <a:lnSpc>
                <a:spcPct val="150000"/>
              </a:lnSpc>
              <a:spcBef>
                <a:spcPts val="281"/>
              </a:spcBef>
              <a:spcAft>
                <a:spcPts val="0"/>
              </a:spcAft>
              <a:buClrTx/>
              <a:buSzTx/>
              <a:buFont typeface="Arial" panose="020B0604020202020204" pitchFamily="34" charset="0"/>
              <a:buChar char="•"/>
              <a:tabLst/>
              <a:defRPr sz="1200"/>
            </a:lvl2pPr>
            <a:lvl3pPr marL="610761" marR="0" indent="-128582" algn="l" defTabSz="514325" rtl="0" eaLnBrk="1" fontAlgn="auto" latinLnBrk="0" hangingPunct="1">
              <a:lnSpc>
                <a:spcPct val="150000"/>
              </a:lnSpc>
              <a:spcBef>
                <a:spcPts val="281"/>
              </a:spcBef>
              <a:spcAft>
                <a:spcPts val="0"/>
              </a:spcAft>
              <a:buClrTx/>
              <a:buSzTx/>
              <a:buFont typeface="Arial" panose="020B0604020202020204" pitchFamily="34" charset="0"/>
              <a:buChar char="•"/>
              <a:tabLst/>
              <a:defRPr sz="1050"/>
            </a:lvl3pPr>
            <a:lvl4pPr>
              <a:defRPr sz="900" b="0" i="0">
                <a:latin typeface="Fira Sans" panose="020B0503050000020004" pitchFamily="34" charset="0"/>
              </a:defRPr>
            </a:lvl4pPr>
          </a:lstStyle>
          <a:p>
            <a:pPr lvl="0"/>
            <a:r>
              <a:rPr lang="en-US"/>
              <a:t>Click to edit Master text styles</a:t>
            </a:r>
          </a:p>
        </p:txBody>
      </p:sp>
      <p:sp>
        <p:nvSpPr>
          <p:cNvPr id="8" name="Text Placeholder 7">
            <a:extLst>
              <a:ext uri="{FF2B5EF4-FFF2-40B4-BE49-F238E27FC236}">
                <a16:creationId xmlns:a16="http://schemas.microsoft.com/office/drawing/2014/main" id="{A765F876-3350-441E-BD36-BE705EBA2058}"/>
              </a:ext>
            </a:extLst>
          </p:cNvPr>
          <p:cNvSpPr>
            <a:spLocks noGrp="1"/>
          </p:cNvSpPr>
          <p:nvPr>
            <p:ph type="body" sz="quarter" idx="13" hasCustomPrompt="1"/>
          </p:nvPr>
        </p:nvSpPr>
        <p:spPr>
          <a:xfrm>
            <a:off x="838200" y="1551582"/>
            <a:ext cx="10515600" cy="762000"/>
          </a:xfrm>
        </p:spPr>
        <p:txBody>
          <a:bodyPr>
            <a:normAutofit/>
          </a:bodyPr>
          <a:lstStyle>
            <a:lvl1pPr marL="0" indent="0">
              <a:buNone/>
              <a:defRPr sz="1800" b="1">
                <a:solidFill>
                  <a:srgbClr val="1A9BFC"/>
                </a:solidFill>
                <a:latin typeface="Roboto Slab" pitchFamily="2" charset="0"/>
                <a:ea typeface="Roboto Slab" pitchFamily="2" charset="0"/>
              </a:defRPr>
            </a:lvl1pPr>
          </a:lstStyle>
          <a:p>
            <a:pPr lvl="0"/>
            <a:r>
              <a:rPr lang="en-GB"/>
              <a:t>Fare </a:t>
            </a:r>
            <a:r>
              <a:rPr lang="en-GB" err="1"/>
              <a:t>clic</a:t>
            </a:r>
            <a:r>
              <a:rPr lang="en-GB"/>
              <a:t> per </a:t>
            </a:r>
            <a:r>
              <a:rPr lang="en-GB" err="1"/>
              <a:t>modificare</a:t>
            </a:r>
            <a:r>
              <a:rPr lang="en-GB"/>
              <a:t> </a:t>
            </a:r>
            <a:r>
              <a:rPr lang="en-GB" err="1"/>
              <a:t>il</a:t>
            </a:r>
            <a:r>
              <a:rPr lang="en-GB"/>
              <a:t> </a:t>
            </a:r>
            <a:r>
              <a:rPr lang="en-GB" err="1"/>
              <a:t>sottotitolo</a:t>
            </a:r>
            <a:endParaRPr lang="en-GB"/>
          </a:p>
        </p:txBody>
      </p:sp>
      <p:sp>
        <p:nvSpPr>
          <p:cNvPr id="11" name="Segnaposto titolo 1">
            <a:extLst>
              <a:ext uri="{FF2B5EF4-FFF2-40B4-BE49-F238E27FC236}">
                <a16:creationId xmlns:a16="http://schemas.microsoft.com/office/drawing/2014/main" id="{04C02021-F048-EF46-A427-824414E03CAC}"/>
              </a:ext>
            </a:extLst>
          </p:cNvPr>
          <p:cNvSpPr>
            <a:spLocks noGrp="1"/>
          </p:cNvSpPr>
          <p:nvPr>
            <p:ph type="title"/>
          </p:nvPr>
        </p:nvSpPr>
        <p:spPr>
          <a:xfrm>
            <a:off x="838200" y="365126"/>
            <a:ext cx="10515600" cy="988662"/>
          </a:xfrm>
          <a:prstGeom prst="rect">
            <a:avLst/>
          </a:prstGeom>
        </p:spPr>
        <p:txBody>
          <a:bodyPr vert="horz" lIns="91440" tIns="45720" rIns="91440" bIns="45720" rtlCol="0" anchor="t">
            <a:noAutofit/>
          </a:bodyPr>
          <a:lstStyle>
            <a:lvl1pPr>
              <a:defRPr sz="2100"/>
            </a:lvl1pPr>
          </a:lstStyle>
          <a:p>
            <a:r>
              <a:rPr lang="en-US"/>
              <a:t>Click to edit Master title style</a:t>
            </a:r>
            <a:endParaRPr lang="it-IT"/>
          </a:p>
        </p:txBody>
      </p:sp>
      <p:sp>
        <p:nvSpPr>
          <p:cNvPr id="5" name="Segnaposto numero diapositiva 4">
            <a:extLst>
              <a:ext uri="{FF2B5EF4-FFF2-40B4-BE49-F238E27FC236}">
                <a16:creationId xmlns:a16="http://schemas.microsoft.com/office/drawing/2014/main" id="{0C11EF75-678E-9E47-B9E3-622B2E130D2E}"/>
              </a:ext>
            </a:extLst>
          </p:cNvPr>
          <p:cNvSpPr>
            <a:spLocks noGrp="1"/>
          </p:cNvSpPr>
          <p:nvPr>
            <p:ph type="sldNum" sz="quarter" idx="16"/>
          </p:nvPr>
        </p:nvSpPr>
        <p:spPr/>
        <p:txBody>
          <a:bodyPr/>
          <a:lstStyle/>
          <a:p>
            <a:fld id="{FEC4A954-C260-E84D-8B85-4D54550A05DF}" type="slidenum">
              <a:rPr lang="it-IT" smtClean="0"/>
              <a:pPr/>
              <a:t>‹N›</a:t>
            </a:fld>
            <a:endParaRPr lang="it-IT"/>
          </a:p>
        </p:txBody>
      </p:sp>
      <p:pic>
        <p:nvPicPr>
          <p:cNvPr id="7" name="Immagine 9">
            <a:extLst>
              <a:ext uri="{FF2B5EF4-FFF2-40B4-BE49-F238E27FC236}">
                <a16:creationId xmlns:a16="http://schemas.microsoft.com/office/drawing/2014/main" id="{B2CFC9B8-10B6-FF41-89E8-6F9763D3A6A1}"/>
              </a:ext>
            </a:extLst>
          </p:cNvPr>
          <p:cNvPicPr>
            <a:picLocks noChangeAspect="1"/>
          </p:cNvPicPr>
          <p:nvPr userDrawn="1"/>
        </p:nvPicPr>
        <p:blipFill>
          <a:blip r:embed="rId2">
            <a:alphaModFix amt="50000"/>
          </a:blip>
          <a:srcRect/>
          <a:stretch/>
        </p:blipFill>
        <p:spPr>
          <a:xfrm>
            <a:off x="838201" y="6476145"/>
            <a:ext cx="618395" cy="125549"/>
          </a:xfrm>
          <a:prstGeom prst="rect">
            <a:avLst/>
          </a:prstGeom>
        </p:spPr>
      </p:pic>
      <p:sp>
        <p:nvSpPr>
          <p:cNvPr id="4" name="Segnaposto testo 3">
            <a:extLst>
              <a:ext uri="{FF2B5EF4-FFF2-40B4-BE49-F238E27FC236}">
                <a16:creationId xmlns:a16="http://schemas.microsoft.com/office/drawing/2014/main" id="{E8A205F8-F97E-E14B-B440-BBC8D0D15D5C}"/>
              </a:ext>
            </a:extLst>
          </p:cNvPr>
          <p:cNvSpPr>
            <a:spLocks noGrp="1"/>
          </p:cNvSpPr>
          <p:nvPr>
            <p:ph type="body" sz="quarter" idx="17" hasCustomPrompt="1"/>
          </p:nvPr>
        </p:nvSpPr>
        <p:spPr>
          <a:xfrm>
            <a:off x="838200" y="5748341"/>
            <a:ext cx="10515600" cy="428625"/>
          </a:xfrm>
        </p:spPr>
        <p:txBody>
          <a:bodyPr>
            <a:noAutofit/>
          </a:bodyPr>
          <a:lstStyle>
            <a:lvl1pPr marL="0" indent="0">
              <a:buNone/>
              <a:defRPr sz="788" b="0" i="1">
                <a:latin typeface="Fira Sans Medium" panose="020B0503050000020004" pitchFamily="34" charset="0"/>
              </a:defRPr>
            </a:lvl1pPr>
          </a:lstStyle>
          <a:p>
            <a:r>
              <a:rPr lang="it-IT"/>
              <a:t>Fare clic per inserire note</a:t>
            </a:r>
          </a:p>
        </p:txBody>
      </p:sp>
    </p:spTree>
    <p:extLst>
      <p:ext uri="{BB962C8B-B14F-4D97-AF65-F5344CB8AC3E}">
        <p14:creationId xmlns:p14="http://schemas.microsoft.com/office/powerpoint/2010/main" val="360377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olo e testo">
    <p:spTree>
      <p:nvGrpSpPr>
        <p:cNvPr id="1" name=""/>
        <p:cNvGrpSpPr/>
        <p:nvPr/>
      </p:nvGrpSpPr>
      <p:grpSpPr>
        <a:xfrm>
          <a:off x="0" y="0"/>
          <a:ext cx="0" cy="0"/>
          <a:chOff x="0" y="0"/>
          <a:chExt cx="0" cy="0"/>
        </a:xfrm>
      </p:grpSpPr>
      <p:sp>
        <p:nvSpPr>
          <p:cNvPr id="15" name="Segnaposto titolo 1">
            <a:extLst>
              <a:ext uri="{FF2B5EF4-FFF2-40B4-BE49-F238E27FC236}">
                <a16:creationId xmlns:a16="http://schemas.microsoft.com/office/drawing/2014/main" id="{4A68EDD3-8B24-5E4A-A507-BC4297B68394}"/>
              </a:ext>
            </a:extLst>
          </p:cNvPr>
          <p:cNvSpPr>
            <a:spLocks noGrp="1"/>
          </p:cNvSpPr>
          <p:nvPr>
            <p:ph type="title"/>
          </p:nvPr>
        </p:nvSpPr>
        <p:spPr>
          <a:xfrm>
            <a:off x="838200" y="365126"/>
            <a:ext cx="10515600" cy="988662"/>
          </a:xfrm>
          <a:prstGeom prst="rect">
            <a:avLst/>
          </a:prstGeom>
        </p:spPr>
        <p:txBody>
          <a:bodyPr vert="horz" lIns="91440" tIns="45720" rIns="91440" bIns="45720" rtlCol="0" anchor="t">
            <a:noAutofit/>
          </a:bodyPr>
          <a:lstStyle>
            <a:lvl1pPr>
              <a:defRPr sz="2100"/>
            </a:lvl1pPr>
          </a:lstStyle>
          <a:p>
            <a:r>
              <a:rPr lang="en-US"/>
              <a:t>Click to edit Master title style</a:t>
            </a:r>
            <a:endParaRPr lang="it-IT"/>
          </a:p>
        </p:txBody>
      </p:sp>
      <p:sp>
        <p:nvSpPr>
          <p:cNvPr id="4" name="Segnaposto numero diapositiva 3">
            <a:extLst>
              <a:ext uri="{FF2B5EF4-FFF2-40B4-BE49-F238E27FC236}">
                <a16:creationId xmlns:a16="http://schemas.microsoft.com/office/drawing/2014/main" id="{97747EE5-0480-854D-A548-B2B40F2E638A}"/>
              </a:ext>
            </a:extLst>
          </p:cNvPr>
          <p:cNvSpPr>
            <a:spLocks noGrp="1"/>
          </p:cNvSpPr>
          <p:nvPr>
            <p:ph type="sldNum" sz="quarter" idx="11"/>
          </p:nvPr>
        </p:nvSpPr>
        <p:spPr/>
        <p:txBody>
          <a:bodyPr/>
          <a:lstStyle/>
          <a:p>
            <a:fld id="{FEC4A954-C260-E84D-8B85-4D54550A05DF}" type="slidenum">
              <a:rPr lang="it-IT" smtClean="0"/>
              <a:pPr/>
              <a:t>‹N›</a:t>
            </a:fld>
            <a:endParaRPr lang="it-IT"/>
          </a:p>
        </p:txBody>
      </p:sp>
      <p:sp>
        <p:nvSpPr>
          <p:cNvPr id="10" name="Segnaposto contenuto 2">
            <a:extLst>
              <a:ext uri="{FF2B5EF4-FFF2-40B4-BE49-F238E27FC236}">
                <a16:creationId xmlns:a16="http://schemas.microsoft.com/office/drawing/2014/main" id="{1AB9F965-5489-F944-AC9B-8A7ABDD5E406}"/>
              </a:ext>
            </a:extLst>
          </p:cNvPr>
          <p:cNvSpPr>
            <a:spLocks noGrp="1"/>
          </p:cNvSpPr>
          <p:nvPr>
            <p:ph idx="12"/>
          </p:nvPr>
        </p:nvSpPr>
        <p:spPr>
          <a:xfrm>
            <a:off x="838200" y="1531917"/>
            <a:ext cx="10515600" cy="4037029"/>
          </a:xfrm>
        </p:spPr>
        <p:txBody>
          <a:bodyPr anchor="ctr"/>
          <a:lstStyle>
            <a:lvl1pPr marL="0" indent="0">
              <a:lnSpc>
                <a:spcPct val="150000"/>
              </a:lnSpc>
              <a:buClr>
                <a:schemeClr val="tx1">
                  <a:lumMod val="85000"/>
                  <a:lumOff val="15000"/>
                </a:schemeClr>
              </a:buClr>
              <a:buFont typeface="Fira Sans" panose="020B0503050000020004" pitchFamily="34" charset="0"/>
              <a:buNone/>
              <a:defRPr sz="1500" b="0" i="0">
                <a:latin typeface="Fira Sans Medium" panose="020B0503050000020004" pitchFamily="34" charset="0"/>
              </a:defRPr>
            </a:lvl1pPr>
            <a:lvl2pPr marL="385744" marR="0" indent="-128582" algn="l" defTabSz="514325" rtl="0" eaLnBrk="1" fontAlgn="auto" latinLnBrk="0" hangingPunct="1">
              <a:lnSpc>
                <a:spcPct val="150000"/>
              </a:lnSpc>
              <a:spcBef>
                <a:spcPts val="281"/>
              </a:spcBef>
              <a:spcAft>
                <a:spcPts val="0"/>
              </a:spcAft>
              <a:buClrTx/>
              <a:buSzTx/>
              <a:buFont typeface="Arial" panose="020B0604020202020204" pitchFamily="34" charset="0"/>
              <a:buChar char="•"/>
              <a:tabLst/>
              <a:defRPr sz="1200"/>
            </a:lvl2pPr>
            <a:lvl3pPr marL="610761" marR="0" indent="-128582" algn="l" defTabSz="514325" rtl="0" eaLnBrk="1" fontAlgn="auto" latinLnBrk="0" hangingPunct="1">
              <a:lnSpc>
                <a:spcPct val="150000"/>
              </a:lnSpc>
              <a:spcBef>
                <a:spcPts val="281"/>
              </a:spcBef>
              <a:spcAft>
                <a:spcPts val="0"/>
              </a:spcAft>
              <a:buClrTx/>
              <a:buSzTx/>
              <a:buFont typeface="Arial" panose="020B0604020202020204" pitchFamily="34" charset="0"/>
              <a:buChar char="•"/>
              <a:tabLst/>
              <a:defRPr sz="1050"/>
            </a:lvl3pPr>
            <a:lvl4pPr>
              <a:defRPr sz="900" b="0" i="0">
                <a:latin typeface="Fira Sans" panose="020B0503050000020004" pitchFamily="34" charset="0"/>
              </a:defRPr>
            </a:lvl4pPr>
          </a:lstStyle>
          <a:p>
            <a:pPr lvl="0"/>
            <a:r>
              <a:rPr lang="en-US"/>
              <a:t>Click to edit Master text styles</a:t>
            </a:r>
          </a:p>
        </p:txBody>
      </p:sp>
      <p:sp>
        <p:nvSpPr>
          <p:cNvPr id="11" name="Segnaposto testo 3">
            <a:extLst>
              <a:ext uri="{FF2B5EF4-FFF2-40B4-BE49-F238E27FC236}">
                <a16:creationId xmlns:a16="http://schemas.microsoft.com/office/drawing/2014/main" id="{57B3B9C0-6AEB-E343-9620-C69E8840A95D}"/>
              </a:ext>
            </a:extLst>
          </p:cNvPr>
          <p:cNvSpPr>
            <a:spLocks noGrp="1"/>
          </p:cNvSpPr>
          <p:nvPr>
            <p:ph type="body" sz="quarter" idx="17" hasCustomPrompt="1"/>
          </p:nvPr>
        </p:nvSpPr>
        <p:spPr>
          <a:xfrm>
            <a:off x="838200" y="5747075"/>
            <a:ext cx="10515600" cy="429888"/>
          </a:xfrm>
        </p:spPr>
        <p:txBody>
          <a:bodyPr>
            <a:noAutofit/>
          </a:bodyPr>
          <a:lstStyle>
            <a:lvl1pPr marL="0" indent="0">
              <a:buNone/>
              <a:defRPr sz="788" b="0" i="1">
                <a:latin typeface="Fira Sans Medium" panose="020B0503050000020004" pitchFamily="34" charset="0"/>
              </a:defRPr>
            </a:lvl1pPr>
          </a:lstStyle>
          <a:p>
            <a:r>
              <a:rPr lang="it-IT"/>
              <a:t>Fare clic per inserire note</a:t>
            </a:r>
          </a:p>
        </p:txBody>
      </p:sp>
      <p:pic>
        <p:nvPicPr>
          <p:cNvPr id="9" name="Immagine 9">
            <a:extLst>
              <a:ext uri="{FF2B5EF4-FFF2-40B4-BE49-F238E27FC236}">
                <a16:creationId xmlns:a16="http://schemas.microsoft.com/office/drawing/2014/main" id="{1E97AF72-C704-8A4B-959A-A88938B81F15}"/>
              </a:ext>
            </a:extLst>
          </p:cNvPr>
          <p:cNvPicPr>
            <a:picLocks noChangeAspect="1"/>
          </p:cNvPicPr>
          <p:nvPr userDrawn="1"/>
        </p:nvPicPr>
        <p:blipFill>
          <a:blip r:embed="rId2">
            <a:alphaModFix amt="50000"/>
          </a:blip>
          <a:srcRect/>
          <a:stretch/>
        </p:blipFill>
        <p:spPr>
          <a:xfrm>
            <a:off x="838201" y="6476145"/>
            <a:ext cx="618395" cy="125549"/>
          </a:xfrm>
          <a:prstGeom prst="rect">
            <a:avLst/>
          </a:prstGeom>
        </p:spPr>
      </p:pic>
    </p:spTree>
    <p:extLst>
      <p:ext uri="{BB962C8B-B14F-4D97-AF65-F5344CB8AC3E}">
        <p14:creationId xmlns:p14="http://schemas.microsoft.com/office/powerpoint/2010/main" val="3318560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immagine">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2A5C4FFC-D4BE-BB4F-92DA-D862EC4EB343}"/>
              </a:ext>
            </a:extLst>
          </p:cNvPr>
          <p:cNvSpPr>
            <a:spLocks noGrp="1"/>
          </p:cNvSpPr>
          <p:nvPr>
            <p:ph type="sldNum" sz="quarter" idx="12"/>
          </p:nvPr>
        </p:nvSpPr>
        <p:spPr/>
        <p:txBody>
          <a:bodyPr/>
          <a:lstStyle/>
          <a:p>
            <a:fld id="{FEC4A954-C260-E84D-8B85-4D54550A05DF}" type="slidenum">
              <a:rPr lang="it-IT" smtClean="0"/>
              <a:pPr/>
              <a:t>‹N›</a:t>
            </a:fld>
            <a:endParaRPr lang="it-IT"/>
          </a:p>
        </p:txBody>
      </p:sp>
      <p:pic>
        <p:nvPicPr>
          <p:cNvPr id="6" name="Immagine 9">
            <a:extLst>
              <a:ext uri="{FF2B5EF4-FFF2-40B4-BE49-F238E27FC236}">
                <a16:creationId xmlns:a16="http://schemas.microsoft.com/office/drawing/2014/main" id="{DBE64A5E-6F93-3C4B-B143-39D5C8E64D13}"/>
              </a:ext>
            </a:extLst>
          </p:cNvPr>
          <p:cNvPicPr>
            <a:picLocks noChangeAspect="1"/>
          </p:cNvPicPr>
          <p:nvPr userDrawn="1"/>
        </p:nvPicPr>
        <p:blipFill>
          <a:blip r:embed="rId2">
            <a:alphaModFix amt="50000"/>
          </a:blip>
          <a:srcRect/>
          <a:stretch/>
        </p:blipFill>
        <p:spPr>
          <a:xfrm>
            <a:off x="838201" y="6476145"/>
            <a:ext cx="618395" cy="125549"/>
          </a:xfrm>
          <a:prstGeom prst="rect">
            <a:avLst/>
          </a:prstGeom>
        </p:spPr>
      </p:pic>
      <p:sp>
        <p:nvSpPr>
          <p:cNvPr id="8" name="Segnaposto immagine 2">
            <a:extLst>
              <a:ext uri="{FF2B5EF4-FFF2-40B4-BE49-F238E27FC236}">
                <a16:creationId xmlns:a16="http://schemas.microsoft.com/office/drawing/2014/main" id="{CCE05D45-DD0D-E743-8C7D-C0CA92158EB2}"/>
              </a:ext>
            </a:extLst>
          </p:cNvPr>
          <p:cNvSpPr>
            <a:spLocks noGrp="1"/>
          </p:cNvSpPr>
          <p:nvPr>
            <p:ph type="pic" sz="quarter" idx="10"/>
          </p:nvPr>
        </p:nvSpPr>
        <p:spPr>
          <a:xfrm>
            <a:off x="-1" y="0"/>
            <a:ext cx="12187057" cy="6060558"/>
          </a:xfrm>
        </p:spPr>
        <p:txBody>
          <a:bodyPr anchor="ctr"/>
          <a:lstStyle>
            <a:lvl1pPr marL="0" marR="0" indent="0" algn="ctr" defTabSz="514325" rtl="0" eaLnBrk="1" fontAlgn="auto" latinLnBrk="0" hangingPunct="1">
              <a:lnSpc>
                <a:spcPct val="90000"/>
              </a:lnSpc>
              <a:spcBef>
                <a:spcPts val="563"/>
              </a:spcBef>
              <a:spcAft>
                <a:spcPts val="0"/>
              </a:spcAft>
              <a:buClrTx/>
              <a:buSzTx/>
              <a:buFont typeface="Fira Sans" panose="020B0503050000020004" pitchFamily="34" charset="0"/>
              <a:buNone/>
              <a:tabLst/>
              <a:defRPr b="0" i="1">
                <a:latin typeface="Fira Sans" panose="020B0503050000020004" pitchFamily="34" charset="0"/>
              </a:defRPr>
            </a:lvl1pPr>
          </a:lstStyle>
          <a:p>
            <a:pPr marL="0" marR="0" lvl="0" indent="0" algn="l" defTabSz="514325" rtl="0" eaLnBrk="1" fontAlgn="auto" latinLnBrk="0" hangingPunct="1">
              <a:lnSpc>
                <a:spcPct val="90000"/>
              </a:lnSpc>
              <a:spcBef>
                <a:spcPts val="563"/>
              </a:spcBef>
              <a:spcAft>
                <a:spcPts val="0"/>
              </a:spcAft>
              <a:buClrTx/>
              <a:buSzTx/>
              <a:buFont typeface="Fira Sans" panose="020B0503050000020004" pitchFamily="34" charset="0"/>
              <a:buNone/>
              <a:tabLst/>
              <a:defRPr/>
            </a:pPr>
            <a:r>
              <a:rPr lang="en-US"/>
              <a:t>Click icon to add picture</a:t>
            </a:r>
            <a:endParaRPr lang="it-IT"/>
          </a:p>
        </p:txBody>
      </p:sp>
    </p:spTree>
    <p:extLst>
      <p:ext uri="{BB962C8B-B14F-4D97-AF65-F5344CB8AC3E}">
        <p14:creationId xmlns:p14="http://schemas.microsoft.com/office/powerpoint/2010/main" val="40130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olo immagine">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2A5C4FFC-D4BE-BB4F-92DA-D862EC4EB343}"/>
              </a:ext>
            </a:extLst>
          </p:cNvPr>
          <p:cNvSpPr>
            <a:spLocks noGrp="1"/>
          </p:cNvSpPr>
          <p:nvPr>
            <p:ph type="sldNum" sz="quarter" idx="12"/>
          </p:nvPr>
        </p:nvSpPr>
        <p:spPr/>
        <p:txBody>
          <a:bodyPr/>
          <a:lstStyle/>
          <a:p>
            <a:fld id="{FEC4A954-C260-E84D-8B85-4D54550A05DF}" type="slidenum">
              <a:rPr lang="it-IT" smtClean="0"/>
              <a:pPr/>
              <a:t>‹N›</a:t>
            </a:fld>
            <a:endParaRPr lang="it-IT"/>
          </a:p>
        </p:txBody>
      </p:sp>
      <p:pic>
        <p:nvPicPr>
          <p:cNvPr id="6" name="Immagine 9">
            <a:extLst>
              <a:ext uri="{FF2B5EF4-FFF2-40B4-BE49-F238E27FC236}">
                <a16:creationId xmlns:a16="http://schemas.microsoft.com/office/drawing/2014/main" id="{DBE64A5E-6F93-3C4B-B143-39D5C8E64D13}"/>
              </a:ext>
            </a:extLst>
          </p:cNvPr>
          <p:cNvPicPr>
            <a:picLocks noChangeAspect="1"/>
          </p:cNvPicPr>
          <p:nvPr userDrawn="1"/>
        </p:nvPicPr>
        <p:blipFill>
          <a:blip r:embed="rId2">
            <a:alphaModFix amt="50000"/>
          </a:blip>
          <a:srcRect/>
          <a:stretch/>
        </p:blipFill>
        <p:spPr>
          <a:xfrm>
            <a:off x="838201" y="6476145"/>
            <a:ext cx="618395" cy="125549"/>
          </a:xfrm>
          <a:prstGeom prst="rect">
            <a:avLst/>
          </a:prstGeom>
        </p:spPr>
      </p:pic>
    </p:spTree>
    <p:extLst>
      <p:ext uri="{BB962C8B-B14F-4D97-AF65-F5344CB8AC3E}">
        <p14:creationId xmlns:p14="http://schemas.microsoft.com/office/powerpoint/2010/main" val="1028352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olo e immagine">
    <p:spTree>
      <p:nvGrpSpPr>
        <p:cNvPr id="1" name=""/>
        <p:cNvGrpSpPr/>
        <p:nvPr/>
      </p:nvGrpSpPr>
      <p:grpSpPr>
        <a:xfrm>
          <a:off x="0" y="0"/>
          <a:ext cx="0" cy="0"/>
          <a:chOff x="0" y="0"/>
          <a:chExt cx="0" cy="0"/>
        </a:xfrm>
      </p:grpSpPr>
      <p:sp>
        <p:nvSpPr>
          <p:cNvPr id="11" name="Segnaposto immagine 2">
            <a:extLst>
              <a:ext uri="{FF2B5EF4-FFF2-40B4-BE49-F238E27FC236}">
                <a16:creationId xmlns:a16="http://schemas.microsoft.com/office/drawing/2014/main" id="{D4F9B8F1-23BB-DE44-B117-C81D61DBD6A5}"/>
              </a:ext>
            </a:extLst>
          </p:cNvPr>
          <p:cNvSpPr>
            <a:spLocks noGrp="1"/>
          </p:cNvSpPr>
          <p:nvPr>
            <p:ph type="pic" sz="quarter" idx="10"/>
          </p:nvPr>
        </p:nvSpPr>
        <p:spPr>
          <a:xfrm>
            <a:off x="838200" y="1543054"/>
            <a:ext cx="10515600" cy="4024630"/>
          </a:xfrm>
        </p:spPr>
        <p:txBody>
          <a:bodyPr anchor="ctr"/>
          <a:lstStyle>
            <a:lvl1pPr marL="0" marR="0" indent="0" algn="ctr" defTabSz="514325" rtl="0" eaLnBrk="1" fontAlgn="auto" latinLnBrk="0" hangingPunct="1">
              <a:lnSpc>
                <a:spcPct val="90000"/>
              </a:lnSpc>
              <a:spcBef>
                <a:spcPts val="563"/>
              </a:spcBef>
              <a:spcAft>
                <a:spcPts val="0"/>
              </a:spcAft>
              <a:buClrTx/>
              <a:buSzTx/>
              <a:buFont typeface="Fira Sans" panose="020B0503050000020004" pitchFamily="34" charset="0"/>
              <a:buNone/>
              <a:tabLst/>
              <a:defRPr b="0" i="1">
                <a:latin typeface="Fira Sans" panose="020B0503050000020004" pitchFamily="34" charset="0"/>
              </a:defRPr>
            </a:lvl1pPr>
          </a:lstStyle>
          <a:p>
            <a:pPr marL="0" marR="0" lvl="0" indent="0" algn="l" defTabSz="514325" rtl="0" eaLnBrk="1" fontAlgn="auto" latinLnBrk="0" hangingPunct="1">
              <a:lnSpc>
                <a:spcPct val="90000"/>
              </a:lnSpc>
              <a:spcBef>
                <a:spcPts val="563"/>
              </a:spcBef>
              <a:spcAft>
                <a:spcPts val="0"/>
              </a:spcAft>
              <a:buClrTx/>
              <a:buSzTx/>
              <a:buFont typeface="Fira Sans" panose="020B0503050000020004" pitchFamily="34" charset="0"/>
              <a:buNone/>
              <a:tabLst/>
              <a:defRPr/>
            </a:pPr>
            <a:r>
              <a:rPr lang="en-US"/>
              <a:t>Click icon to add picture</a:t>
            </a:r>
            <a:endParaRPr lang="it-IT"/>
          </a:p>
        </p:txBody>
      </p:sp>
      <p:sp>
        <p:nvSpPr>
          <p:cNvPr id="3" name="Segnaposto numero diapositiva 2">
            <a:extLst>
              <a:ext uri="{FF2B5EF4-FFF2-40B4-BE49-F238E27FC236}">
                <a16:creationId xmlns:a16="http://schemas.microsoft.com/office/drawing/2014/main" id="{2A5C4FFC-D4BE-BB4F-92DA-D862EC4EB343}"/>
              </a:ext>
            </a:extLst>
          </p:cNvPr>
          <p:cNvSpPr>
            <a:spLocks noGrp="1"/>
          </p:cNvSpPr>
          <p:nvPr>
            <p:ph type="sldNum" sz="quarter" idx="12"/>
          </p:nvPr>
        </p:nvSpPr>
        <p:spPr/>
        <p:txBody>
          <a:bodyPr/>
          <a:lstStyle/>
          <a:p>
            <a:fld id="{FEC4A954-C260-E84D-8B85-4D54550A05DF}" type="slidenum">
              <a:rPr lang="it-IT" smtClean="0"/>
              <a:pPr/>
              <a:t>‹N›</a:t>
            </a:fld>
            <a:endParaRPr lang="it-IT"/>
          </a:p>
        </p:txBody>
      </p:sp>
      <p:sp>
        <p:nvSpPr>
          <p:cNvPr id="8" name="Segnaposto testo 3">
            <a:extLst>
              <a:ext uri="{FF2B5EF4-FFF2-40B4-BE49-F238E27FC236}">
                <a16:creationId xmlns:a16="http://schemas.microsoft.com/office/drawing/2014/main" id="{897D9E1E-9C0A-0D41-B11A-9921E9353E70}"/>
              </a:ext>
            </a:extLst>
          </p:cNvPr>
          <p:cNvSpPr>
            <a:spLocks noGrp="1"/>
          </p:cNvSpPr>
          <p:nvPr>
            <p:ph type="body" sz="quarter" idx="17" hasCustomPrompt="1"/>
          </p:nvPr>
        </p:nvSpPr>
        <p:spPr>
          <a:xfrm>
            <a:off x="838200" y="5747075"/>
            <a:ext cx="10515600" cy="429888"/>
          </a:xfrm>
        </p:spPr>
        <p:txBody>
          <a:bodyPr>
            <a:noAutofit/>
          </a:bodyPr>
          <a:lstStyle>
            <a:lvl1pPr marL="0" indent="0">
              <a:buNone/>
              <a:defRPr sz="788" b="0" i="1">
                <a:latin typeface="Fira Sans Medium" panose="020B0503050000020004" pitchFamily="34" charset="0"/>
              </a:defRPr>
            </a:lvl1pPr>
          </a:lstStyle>
          <a:p>
            <a:r>
              <a:rPr lang="it-IT"/>
              <a:t>Fare clic per inserire note</a:t>
            </a:r>
          </a:p>
        </p:txBody>
      </p:sp>
      <p:sp>
        <p:nvSpPr>
          <p:cNvPr id="10" name="Segnaposto titolo 1">
            <a:extLst>
              <a:ext uri="{FF2B5EF4-FFF2-40B4-BE49-F238E27FC236}">
                <a16:creationId xmlns:a16="http://schemas.microsoft.com/office/drawing/2014/main" id="{E6275BA2-C88F-D442-BB44-16AD120A3F65}"/>
              </a:ext>
            </a:extLst>
          </p:cNvPr>
          <p:cNvSpPr>
            <a:spLocks noGrp="1"/>
          </p:cNvSpPr>
          <p:nvPr>
            <p:ph type="title"/>
          </p:nvPr>
        </p:nvSpPr>
        <p:spPr>
          <a:xfrm>
            <a:off x="838200" y="365126"/>
            <a:ext cx="10515600" cy="988662"/>
          </a:xfrm>
          <a:prstGeom prst="rect">
            <a:avLst/>
          </a:prstGeom>
        </p:spPr>
        <p:txBody>
          <a:bodyPr vert="horz" lIns="91440" tIns="45720" rIns="91440" bIns="45720" rtlCol="0" anchor="t">
            <a:noAutofit/>
          </a:bodyPr>
          <a:lstStyle>
            <a:lvl1pPr>
              <a:defRPr sz="2100"/>
            </a:lvl1pPr>
          </a:lstStyle>
          <a:p>
            <a:r>
              <a:rPr lang="en-US"/>
              <a:t>Click to edit Master title style</a:t>
            </a:r>
            <a:endParaRPr lang="it-IT"/>
          </a:p>
        </p:txBody>
      </p:sp>
      <p:pic>
        <p:nvPicPr>
          <p:cNvPr id="12" name="Immagine 9">
            <a:extLst>
              <a:ext uri="{FF2B5EF4-FFF2-40B4-BE49-F238E27FC236}">
                <a16:creationId xmlns:a16="http://schemas.microsoft.com/office/drawing/2014/main" id="{1C3C8049-EF31-FF4C-AFB0-E5D596190C1D}"/>
              </a:ext>
            </a:extLst>
          </p:cNvPr>
          <p:cNvPicPr>
            <a:picLocks noChangeAspect="1"/>
          </p:cNvPicPr>
          <p:nvPr userDrawn="1"/>
        </p:nvPicPr>
        <p:blipFill>
          <a:blip r:embed="rId2">
            <a:alphaModFix amt="50000"/>
          </a:blip>
          <a:srcRect/>
          <a:stretch/>
        </p:blipFill>
        <p:spPr>
          <a:xfrm>
            <a:off x="838201" y="6476145"/>
            <a:ext cx="618395" cy="125549"/>
          </a:xfrm>
          <a:prstGeom prst="rect">
            <a:avLst/>
          </a:prstGeom>
        </p:spPr>
      </p:pic>
    </p:spTree>
    <p:extLst>
      <p:ext uri="{BB962C8B-B14F-4D97-AF65-F5344CB8AC3E}">
        <p14:creationId xmlns:p14="http://schemas.microsoft.com/office/powerpoint/2010/main" val="3106832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9D72F9B8-ABA2-4C42-A181-607DBB3A26ED}"/>
              </a:ext>
            </a:extLst>
          </p:cNvPr>
          <p:cNvSpPr>
            <a:spLocks noGrp="1"/>
          </p:cNvSpPr>
          <p:nvPr>
            <p:ph type="sldNum" sz="quarter" idx="11"/>
          </p:nvPr>
        </p:nvSpPr>
        <p:spPr/>
        <p:txBody>
          <a:bodyPr/>
          <a:lstStyle/>
          <a:p>
            <a:fld id="{FEC4A954-C260-E84D-8B85-4D54550A05DF}" type="slidenum">
              <a:rPr lang="it-IT" smtClean="0"/>
              <a:pPr/>
              <a:t>‹N›</a:t>
            </a:fld>
            <a:endParaRPr lang="it-IT"/>
          </a:p>
        </p:txBody>
      </p:sp>
      <p:sp>
        <p:nvSpPr>
          <p:cNvPr id="8" name="Text Placeholder 7">
            <a:extLst>
              <a:ext uri="{FF2B5EF4-FFF2-40B4-BE49-F238E27FC236}">
                <a16:creationId xmlns:a16="http://schemas.microsoft.com/office/drawing/2014/main" id="{D2BB8059-381A-704A-886C-F6DD9F44F1BC}"/>
              </a:ext>
            </a:extLst>
          </p:cNvPr>
          <p:cNvSpPr>
            <a:spLocks noGrp="1"/>
          </p:cNvSpPr>
          <p:nvPr>
            <p:ph type="body" sz="quarter" idx="13" hasCustomPrompt="1"/>
          </p:nvPr>
        </p:nvSpPr>
        <p:spPr>
          <a:xfrm>
            <a:off x="838200" y="1551582"/>
            <a:ext cx="10515600" cy="762000"/>
          </a:xfrm>
        </p:spPr>
        <p:txBody>
          <a:bodyPr>
            <a:normAutofit/>
          </a:bodyPr>
          <a:lstStyle>
            <a:lvl1pPr marL="0" indent="0">
              <a:buNone/>
              <a:defRPr sz="1800" b="1">
                <a:solidFill>
                  <a:srgbClr val="1A9BFC"/>
                </a:solidFill>
                <a:latin typeface="Roboto Slab" pitchFamily="2" charset="0"/>
                <a:ea typeface="Roboto Slab" pitchFamily="2" charset="0"/>
              </a:defRPr>
            </a:lvl1pPr>
          </a:lstStyle>
          <a:p>
            <a:pPr lvl="0"/>
            <a:r>
              <a:rPr lang="en-GB"/>
              <a:t>Fare </a:t>
            </a:r>
            <a:r>
              <a:rPr lang="en-GB" err="1"/>
              <a:t>clic</a:t>
            </a:r>
            <a:r>
              <a:rPr lang="en-GB"/>
              <a:t> per </a:t>
            </a:r>
            <a:r>
              <a:rPr lang="en-GB" err="1"/>
              <a:t>modificare</a:t>
            </a:r>
            <a:r>
              <a:rPr lang="en-GB"/>
              <a:t> </a:t>
            </a:r>
            <a:r>
              <a:rPr lang="en-GB" err="1"/>
              <a:t>il</a:t>
            </a:r>
            <a:r>
              <a:rPr lang="en-GB"/>
              <a:t> </a:t>
            </a:r>
            <a:r>
              <a:rPr lang="en-GB" err="1"/>
              <a:t>sottotitolo</a:t>
            </a:r>
            <a:endParaRPr lang="en-GB"/>
          </a:p>
        </p:txBody>
      </p:sp>
      <p:sp>
        <p:nvSpPr>
          <p:cNvPr id="10" name="Segnaposto testo 3">
            <a:extLst>
              <a:ext uri="{FF2B5EF4-FFF2-40B4-BE49-F238E27FC236}">
                <a16:creationId xmlns:a16="http://schemas.microsoft.com/office/drawing/2014/main" id="{C08E708D-0E00-AB46-8AF7-AAC94AA38AB2}"/>
              </a:ext>
            </a:extLst>
          </p:cNvPr>
          <p:cNvSpPr>
            <a:spLocks noGrp="1"/>
          </p:cNvSpPr>
          <p:nvPr>
            <p:ph type="body" sz="quarter" idx="17" hasCustomPrompt="1"/>
          </p:nvPr>
        </p:nvSpPr>
        <p:spPr>
          <a:xfrm>
            <a:off x="838200" y="5747075"/>
            <a:ext cx="10515600" cy="429888"/>
          </a:xfrm>
        </p:spPr>
        <p:txBody>
          <a:bodyPr>
            <a:noAutofit/>
          </a:bodyPr>
          <a:lstStyle>
            <a:lvl1pPr marL="0" indent="0">
              <a:buNone/>
              <a:defRPr sz="788" b="0" i="1">
                <a:latin typeface="Fira Sans Medium" panose="020B0503050000020004" pitchFamily="34" charset="0"/>
              </a:defRPr>
            </a:lvl1pPr>
          </a:lstStyle>
          <a:p>
            <a:r>
              <a:rPr lang="it-IT"/>
              <a:t>Fare clic per inserire note</a:t>
            </a:r>
          </a:p>
        </p:txBody>
      </p:sp>
      <p:sp>
        <p:nvSpPr>
          <p:cNvPr id="11" name="Segnaposto titolo 1">
            <a:extLst>
              <a:ext uri="{FF2B5EF4-FFF2-40B4-BE49-F238E27FC236}">
                <a16:creationId xmlns:a16="http://schemas.microsoft.com/office/drawing/2014/main" id="{80C56B0F-86D4-8640-B1D0-FEBA0E0A02D1}"/>
              </a:ext>
            </a:extLst>
          </p:cNvPr>
          <p:cNvSpPr>
            <a:spLocks noGrp="1"/>
          </p:cNvSpPr>
          <p:nvPr>
            <p:ph type="title"/>
          </p:nvPr>
        </p:nvSpPr>
        <p:spPr>
          <a:xfrm>
            <a:off x="838200" y="365126"/>
            <a:ext cx="10515600" cy="988662"/>
          </a:xfrm>
          <a:prstGeom prst="rect">
            <a:avLst/>
          </a:prstGeom>
        </p:spPr>
        <p:txBody>
          <a:bodyPr vert="horz" lIns="91440" tIns="45720" rIns="91440" bIns="45720" rtlCol="0" anchor="t">
            <a:noAutofit/>
          </a:bodyPr>
          <a:lstStyle>
            <a:lvl1pPr>
              <a:defRPr sz="2100"/>
            </a:lvl1pPr>
          </a:lstStyle>
          <a:p>
            <a:r>
              <a:rPr lang="en-US"/>
              <a:t>Click to edit Master title style</a:t>
            </a:r>
            <a:endParaRPr lang="it-IT"/>
          </a:p>
        </p:txBody>
      </p:sp>
      <p:pic>
        <p:nvPicPr>
          <p:cNvPr id="9" name="Immagine 9">
            <a:extLst>
              <a:ext uri="{FF2B5EF4-FFF2-40B4-BE49-F238E27FC236}">
                <a16:creationId xmlns:a16="http://schemas.microsoft.com/office/drawing/2014/main" id="{79CE1FB6-2DC1-BF4C-AA86-092E89659D23}"/>
              </a:ext>
            </a:extLst>
          </p:cNvPr>
          <p:cNvPicPr>
            <a:picLocks noChangeAspect="1"/>
          </p:cNvPicPr>
          <p:nvPr userDrawn="1"/>
        </p:nvPicPr>
        <p:blipFill>
          <a:blip r:embed="rId2">
            <a:alphaModFix amt="50000"/>
          </a:blip>
          <a:srcRect/>
          <a:stretch/>
        </p:blipFill>
        <p:spPr>
          <a:xfrm>
            <a:off x="838201" y="6476145"/>
            <a:ext cx="618395" cy="125549"/>
          </a:xfrm>
          <a:prstGeom prst="rect">
            <a:avLst/>
          </a:prstGeom>
        </p:spPr>
      </p:pic>
    </p:spTree>
    <p:extLst>
      <p:ext uri="{BB962C8B-B14F-4D97-AF65-F5344CB8AC3E}">
        <p14:creationId xmlns:p14="http://schemas.microsoft.com/office/powerpoint/2010/main" val="34495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B895A96-2866-484D-98AF-108A2B672A51}"/>
              </a:ext>
            </a:extLst>
          </p:cNvPr>
          <p:cNvSpPr>
            <a:spLocks noGrp="1"/>
          </p:cNvSpPr>
          <p:nvPr>
            <p:ph type="title"/>
          </p:nvPr>
        </p:nvSpPr>
        <p:spPr>
          <a:xfrm>
            <a:off x="838200" y="365126"/>
            <a:ext cx="10515600" cy="988662"/>
          </a:xfrm>
          <a:prstGeom prst="rect">
            <a:avLst/>
          </a:prstGeom>
        </p:spPr>
        <p:txBody>
          <a:bodyPr vert="horz" lIns="91440" tIns="45720" rIns="91440" bIns="45720" rtlCol="0" anchor="t">
            <a:no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EADDCE6-9BC9-1045-9A9B-B7DA4ECE9695}"/>
              </a:ext>
            </a:extLst>
          </p:cNvPr>
          <p:cNvSpPr>
            <a:spLocks noGrp="1"/>
          </p:cNvSpPr>
          <p:nvPr>
            <p:ph type="body" idx="1"/>
          </p:nvPr>
        </p:nvSpPr>
        <p:spPr>
          <a:xfrm>
            <a:off x="838200" y="1531918"/>
            <a:ext cx="10515600" cy="4645045"/>
          </a:xfrm>
          <a:prstGeom prst="rect">
            <a:avLst/>
          </a:prstGeom>
        </p:spPr>
        <p:txBody>
          <a:bodyPr vert="horz" lIns="91440" tIns="45720" rIns="91440" bIns="45720" rtlCol="0" anchor="ctr">
            <a:normAutofit/>
          </a:bodyPr>
          <a:lstStyle/>
          <a:p>
            <a:r>
              <a:rPr lang="it-IT"/>
              <a:t>Fare clic per modificare gli stili del testo dello schema</a:t>
            </a:r>
          </a:p>
          <a:p>
            <a:pPr marL="385744" marR="0" lvl="1"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a:pPr>
            <a:r>
              <a:rPr lang="it-IT"/>
              <a:t>Secondo livello</a:t>
            </a:r>
          </a:p>
          <a:p>
            <a:pPr marL="610761" marR="0" lvl="2"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a:pPr>
            <a:r>
              <a:rPr lang="it-IT"/>
              <a:t>Terzo livello</a:t>
            </a:r>
          </a:p>
          <a:p>
            <a:pPr marL="385744" marR="0" lvl="1"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a:pPr>
            <a:endParaRPr lang="it-IT"/>
          </a:p>
        </p:txBody>
      </p:sp>
      <p:sp>
        <p:nvSpPr>
          <p:cNvPr id="6" name="Segnaposto numero diapositiva 5">
            <a:extLst>
              <a:ext uri="{FF2B5EF4-FFF2-40B4-BE49-F238E27FC236}">
                <a16:creationId xmlns:a16="http://schemas.microsoft.com/office/drawing/2014/main" id="{CB3E5275-AA79-C14E-8281-AC408BAAE8DA}"/>
              </a:ext>
            </a:extLst>
          </p:cNvPr>
          <p:cNvSpPr>
            <a:spLocks noGrp="1"/>
          </p:cNvSpPr>
          <p:nvPr>
            <p:ph type="sldNum" sz="quarter" idx="4"/>
          </p:nvPr>
        </p:nvSpPr>
        <p:spPr>
          <a:xfrm>
            <a:off x="8610600" y="6356358"/>
            <a:ext cx="2743200" cy="365125"/>
          </a:xfrm>
          <a:prstGeom prst="rect">
            <a:avLst/>
          </a:prstGeom>
        </p:spPr>
        <p:txBody>
          <a:bodyPr vert="horz" lIns="91440" tIns="45720" rIns="91440" bIns="45720" rtlCol="0" anchor="ctr"/>
          <a:lstStyle>
            <a:lvl1pPr algn="r">
              <a:defRPr sz="619" b="0" i="0">
                <a:solidFill>
                  <a:schemeClr val="bg1">
                    <a:lumMod val="75000"/>
                  </a:schemeClr>
                </a:solidFill>
                <a:latin typeface="Fira Sans Medium" panose="020B0503050000020004" pitchFamily="34" charset="0"/>
              </a:defRPr>
            </a:lvl1pPr>
          </a:lstStyle>
          <a:p>
            <a:fld id="{FEC4A954-C260-E84D-8B85-4D54550A05DF}" type="slidenum">
              <a:rPr lang="it-IT" smtClean="0"/>
              <a:pPr/>
              <a:t>‹N›</a:t>
            </a:fld>
            <a:endParaRPr lang="it-IT"/>
          </a:p>
        </p:txBody>
      </p:sp>
    </p:spTree>
    <p:extLst>
      <p:ext uri="{BB962C8B-B14F-4D97-AF65-F5344CB8AC3E}">
        <p14:creationId xmlns:p14="http://schemas.microsoft.com/office/powerpoint/2010/main" val="415500328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1" r:id="rId3"/>
    <p:sldLayoutId id="2147483659" r:id="rId4"/>
    <p:sldLayoutId id="2147483650" r:id="rId5"/>
    <p:sldLayoutId id="2147483667" r:id="rId6"/>
    <p:sldLayoutId id="2147483669" r:id="rId7"/>
    <p:sldLayoutId id="2147483663" r:id="rId8"/>
    <p:sldLayoutId id="2147483654" r:id="rId9"/>
    <p:sldLayoutId id="2147483657" r:id="rId10"/>
    <p:sldLayoutId id="2147483668" r:id="rId11"/>
    <p:sldLayoutId id="2147483666" r:id="rId12"/>
    <p:sldLayoutId id="2147483665" r:id="rId13"/>
    <p:sldLayoutId id="2147483658" r:id="rId14"/>
    <p:sldLayoutId id="2147483686" r:id="rId15"/>
    <p:sldLayoutId id="2147483687" r:id="rId1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514325" rtl="0" eaLnBrk="1" latinLnBrk="0" hangingPunct="1">
        <a:lnSpc>
          <a:spcPct val="90000"/>
        </a:lnSpc>
        <a:spcBef>
          <a:spcPct val="0"/>
        </a:spcBef>
        <a:buNone/>
        <a:defRPr sz="2025" b="1" kern="1200">
          <a:solidFill>
            <a:schemeClr val="tx1">
              <a:lumMod val="85000"/>
              <a:lumOff val="15000"/>
            </a:schemeClr>
          </a:solidFill>
          <a:latin typeface="Roboto Slab" pitchFamily="2" charset="0"/>
          <a:ea typeface="Roboto Slab" pitchFamily="2" charset="0"/>
          <a:cs typeface="+mj-cs"/>
        </a:defRPr>
      </a:lvl1pPr>
    </p:titleStyle>
    <p:bodyStyle>
      <a:lvl1pPr marL="128582" indent="-128582" algn="l" defTabSz="514325" rtl="0" eaLnBrk="1" latinLnBrk="0" hangingPunct="1">
        <a:lnSpc>
          <a:spcPct val="90000"/>
        </a:lnSpc>
        <a:spcBef>
          <a:spcPts val="563"/>
        </a:spcBef>
        <a:buFont typeface="Fira Sans" panose="020B0503050000020004" pitchFamily="34" charset="0"/>
        <a:buChar char="―"/>
        <a:defRPr sz="1350" b="0" i="0" kern="1200">
          <a:solidFill>
            <a:schemeClr val="tx1">
              <a:lumMod val="65000"/>
              <a:lumOff val="35000"/>
            </a:schemeClr>
          </a:solidFill>
          <a:latin typeface="Fira Sans Medium" panose="020B0503050000020004" pitchFamily="34" charset="0"/>
          <a:ea typeface="+mn-ea"/>
          <a:cs typeface="+mn-cs"/>
        </a:defRPr>
      </a:lvl1pPr>
      <a:lvl2pPr marL="417889" marR="0" indent="-160727" algn="l" defTabSz="514325" rtl="0" eaLnBrk="1" fontAlgn="auto" latinLnBrk="0" hangingPunct="1">
        <a:lnSpc>
          <a:spcPct val="90000"/>
        </a:lnSpc>
        <a:spcBef>
          <a:spcPts val="281"/>
        </a:spcBef>
        <a:spcAft>
          <a:spcPts val="0"/>
        </a:spcAft>
        <a:buClrTx/>
        <a:buSzTx/>
        <a:buFont typeface="Fira Sans" panose="020B0503050000020004" pitchFamily="34" charset="0"/>
        <a:buChar char="–"/>
        <a:tabLst/>
        <a:defRPr sz="1238" b="0" i="0" kern="1200">
          <a:solidFill>
            <a:schemeClr val="tx1">
              <a:lumMod val="65000"/>
              <a:lumOff val="35000"/>
            </a:schemeClr>
          </a:solidFill>
          <a:latin typeface="Fira Sans" panose="020B0503050000020004" pitchFamily="34" charset="0"/>
          <a:ea typeface="+mn-ea"/>
          <a:cs typeface="+mn-cs"/>
        </a:defRPr>
      </a:lvl2pPr>
      <a:lvl3pPr marL="642905" indent="-128582" algn="l" defTabSz="514325" rtl="0" eaLnBrk="1" latinLnBrk="0" hangingPunct="1">
        <a:lnSpc>
          <a:spcPct val="90000"/>
        </a:lnSpc>
        <a:spcBef>
          <a:spcPts val="281"/>
        </a:spcBef>
        <a:buFont typeface="Arial" panose="020B0604020202020204" pitchFamily="34" charset="0"/>
        <a:buChar char="•"/>
        <a:defRPr sz="1125" kern="1200">
          <a:solidFill>
            <a:schemeClr val="tx1">
              <a:lumMod val="65000"/>
              <a:lumOff val="35000"/>
            </a:schemeClr>
          </a:solidFill>
          <a:latin typeface="Fira Sans" panose="020B0503050000020004" pitchFamily="34" charset="0"/>
          <a:ea typeface="+mn-ea"/>
          <a:cs typeface="+mn-cs"/>
        </a:defRPr>
      </a:lvl3pPr>
      <a:lvl4pPr marL="900068"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1"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7"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9"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it-IT"/>
      </a:defPPr>
      <a:lvl1pPr marL="0" algn="l" defTabSz="514325" rtl="0" eaLnBrk="1" latinLnBrk="0" hangingPunct="1">
        <a:defRPr sz="1013" kern="1200">
          <a:solidFill>
            <a:schemeClr val="tx1"/>
          </a:solidFill>
          <a:latin typeface="+mn-lt"/>
          <a:ea typeface="+mn-ea"/>
          <a:cs typeface="+mn-cs"/>
        </a:defRPr>
      </a:lvl1pPr>
      <a:lvl2pPr marL="257163" algn="l" defTabSz="514325" rtl="0" eaLnBrk="1" latinLnBrk="0" hangingPunct="1">
        <a:defRPr sz="1013" kern="1200">
          <a:solidFill>
            <a:schemeClr val="tx1"/>
          </a:solidFill>
          <a:latin typeface="+mn-lt"/>
          <a:ea typeface="+mn-ea"/>
          <a:cs typeface="+mn-cs"/>
        </a:defRPr>
      </a:lvl2pPr>
      <a:lvl3pPr marL="514325" algn="l" defTabSz="514325" rtl="0" eaLnBrk="1" latinLnBrk="0" hangingPunct="1">
        <a:defRPr sz="1013" kern="1200">
          <a:solidFill>
            <a:schemeClr val="tx1"/>
          </a:solidFill>
          <a:latin typeface="+mn-lt"/>
          <a:ea typeface="+mn-ea"/>
          <a:cs typeface="+mn-cs"/>
        </a:defRPr>
      </a:lvl3pPr>
      <a:lvl4pPr marL="771487" algn="l" defTabSz="514325" rtl="0" eaLnBrk="1" latinLnBrk="0" hangingPunct="1">
        <a:defRPr sz="1013" kern="1200">
          <a:solidFill>
            <a:schemeClr val="tx1"/>
          </a:solidFill>
          <a:latin typeface="+mn-lt"/>
          <a:ea typeface="+mn-ea"/>
          <a:cs typeface="+mn-cs"/>
        </a:defRPr>
      </a:lvl4pPr>
      <a:lvl5pPr marL="1028649" algn="l" defTabSz="514325" rtl="0" eaLnBrk="1" latinLnBrk="0" hangingPunct="1">
        <a:defRPr sz="1013" kern="1200">
          <a:solidFill>
            <a:schemeClr val="tx1"/>
          </a:solidFill>
          <a:latin typeface="+mn-lt"/>
          <a:ea typeface="+mn-ea"/>
          <a:cs typeface="+mn-cs"/>
        </a:defRPr>
      </a:lvl5pPr>
      <a:lvl6pPr marL="1285811" algn="l" defTabSz="514325" rtl="0" eaLnBrk="1" latinLnBrk="0" hangingPunct="1">
        <a:defRPr sz="1013" kern="1200">
          <a:solidFill>
            <a:schemeClr val="tx1"/>
          </a:solidFill>
          <a:latin typeface="+mn-lt"/>
          <a:ea typeface="+mn-ea"/>
          <a:cs typeface="+mn-cs"/>
        </a:defRPr>
      </a:lvl6pPr>
      <a:lvl7pPr marL="1542973" algn="l" defTabSz="514325" rtl="0" eaLnBrk="1" latinLnBrk="0" hangingPunct="1">
        <a:defRPr sz="1013" kern="1200">
          <a:solidFill>
            <a:schemeClr val="tx1"/>
          </a:solidFill>
          <a:latin typeface="+mn-lt"/>
          <a:ea typeface="+mn-ea"/>
          <a:cs typeface="+mn-cs"/>
        </a:defRPr>
      </a:lvl7pPr>
      <a:lvl8pPr marL="1800135" algn="l" defTabSz="514325" rtl="0" eaLnBrk="1" latinLnBrk="0" hangingPunct="1">
        <a:defRPr sz="1013" kern="1200">
          <a:solidFill>
            <a:schemeClr val="tx1"/>
          </a:solidFill>
          <a:latin typeface="+mn-lt"/>
          <a:ea typeface="+mn-ea"/>
          <a:cs typeface="+mn-cs"/>
        </a:defRPr>
      </a:lvl8pPr>
      <a:lvl9pPr marL="2057298" algn="l" defTabSz="514325"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B895A96-2866-484D-98AF-108A2B672A51}"/>
              </a:ext>
            </a:extLst>
          </p:cNvPr>
          <p:cNvSpPr>
            <a:spLocks noGrp="1"/>
          </p:cNvSpPr>
          <p:nvPr>
            <p:ph type="title"/>
          </p:nvPr>
        </p:nvSpPr>
        <p:spPr>
          <a:xfrm>
            <a:off x="838200" y="365126"/>
            <a:ext cx="10515600" cy="988662"/>
          </a:xfrm>
          <a:prstGeom prst="rect">
            <a:avLst/>
          </a:prstGeom>
        </p:spPr>
        <p:txBody>
          <a:bodyPr vert="horz" lIns="91440" tIns="45720" rIns="91440" bIns="45720" rtlCol="0" anchor="t">
            <a:no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EADDCE6-9BC9-1045-9A9B-B7DA4ECE9695}"/>
              </a:ext>
            </a:extLst>
          </p:cNvPr>
          <p:cNvSpPr>
            <a:spLocks noGrp="1"/>
          </p:cNvSpPr>
          <p:nvPr>
            <p:ph type="body" idx="1"/>
          </p:nvPr>
        </p:nvSpPr>
        <p:spPr>
          <a:xfrm>
            <a:off x="838200" y="1531918"/>
            <a:ext cx="10515600" cy="4645045"/>
          </a:xfrm>
          <a:prstGeom prst="rect">
            <a:avLst/>
          </a:prstGeom>
        </p:spPr>
        <p:txBody>
          <a:bodyPr vert="horz" lIns="91440" tIns="45720" rIns="91440" bIns="45720" rtlCol="0" anchor="ctr">
            <a:normAutofit/>
          </a:bodyPr>
          <a:lstStyle/>
          <a:p>
            <a:r>
              <a:rPr lang="it-IT"/>
              <a:t>Fare clic per modificare gli stili del testo dello schema</a:t>
            </a:r>
          </a:p>
          <a:p>
            <a:pPr marL="385744" marR="0" lvl="1"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a:pPr>
            <a:r>
              <a:rPr lang="it-IT"/>
              <a:t>Secondo livello</a:t>
            </a:r>
          </a:p>
          <a:p>
            <a:pPr marL="610761" marR="0" lvl="2"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a:pPr>
            <a:r>
              <a:rPr lang="it-IT"/>
              <a:t>Terzo livello</a:t>
            </a:r>
          </a:p>
          <a:p>
            <a:pPr marL="385744" marR="0" lvl="1" indent="-128582" algn="l" defTabSz="514325" rtl="0" eaLnBrk="1" fontAlgn="auto" latinLnBrk="0" hangingPunct="1">
              <a:lnSpc>
                <a:spcPct val="90000"/>
              </a:lnSpc>
              <a:spcBef>
                <a:spcPts val="281"/>
              </a:spcBef>
              <a:spcAft>
                <a:spcPts val="0"/>
              </a:spcAft>
              <a:buClrTx/>
              <a:buSzTx/>
              <a:buFont typeface="Arial" panose="020B0604020202020204" pitchFamily="34" charset="0"/>
              <a:buChar char="•"/>
              <a:tabLst/>
              <a:defRPr/>
            </a:pPr>
            <a:endParaRPr lang="it-IT"/>
          </a:p>
        </p:txBody>
      </p:sp>
      <p:sp>
        <p:nvSpPr>
          <p:cNvPr id="6" name="Segnaposto numero diapositiva 5">
            <a:extLst>
              <a:ext uri="{FF2B5EF4-FFF2-40B4-BE49-F238E27FC236}">
                <a16:creationId xmlns:a16="http://schemas.microsoft.com/office/drawing/2014/main" id="{CB3E5275-AA79-C14E-8281-AC408BAAE8DA}"/>
              </a:ext>
            </a:extLst>
          </p:cNvPr>
          <p:cNvSpPr>
            <a:spLocks noGrp="1"/>
          </p:cNvSpPr>
          <p:nvPr>
            <p:ph type="sldNum" sz="quarter" idx="4"/>
          </p:nvPr>
        </p:nvSpPr>
        <p:spPr>
          <a:xfrm>
            <a:off x="8610600" y="6356358"/>
            <a:ext cx="2743200" cy="365125"/>
          </a:xfrm>
          <a:prstGeom prst="rect">
            <a:avLst/>
          </a:prstGeom>
        </p:spPr>
        <p:txBody>
          <a:bodyPr vert="horz" lIns="91440" tIns="45720" rIns="91440" bIns="45720" rtlCol="0" anchor="ctr"/>
          <a:lstStyle>
            <a:lvl1pPr algn="r">
              <a:defRPr sz="619" b="0" i="0">
                <a:solidFill>
                  <a:schemeClr val="bg1">
                    <a:lumMod val="75000"/>
                  </a:schemeClr>
                </a:solidFill>
                <a:latin typeface="Fira Sans Medium" panose="020B0503050000020004" pitchFamily="34" charset="0"/>
              </a:defRPr>
            </a:lvl1pPr>
          </a:lstStyle>
          <a:p>
            <a:fld id="{FEC4A954-C260-E84D-8B85-4D54550A05DF}" type="slidenum">
              <a:rPr lang="it-IT" smtClean="0"/>
              <a:pPr/>
              <a:t>‹N›</a:t>
            </a:fld>
            <a:endParaRPr lang="it-IT"/>
          </a:p>
        </p:txBody>
      </p:sp>
    </p:spTree>
    <p:extLst>
      <p:ext uri="{BB962C8B-B14F-4D97-AF65-F5344CB8AC3E}">
        <p14:creationId xmlns:p14="http://schemas.microsoft.com/office/powerpoint/2010/main" val="1584006048"/>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514325" rtl="0" eaLnBrk="1" latinLnBrk="0" hangingPunct="1">
        <a:lnSpc>
          <a:spcPct val="90000"/>
        </a:lnSpc>
        <a:spcBef>
          <a:spcPct val="0"/>
        </a:spcBef>
        <a:buNone/>
        <a:defRPr sz="2025" b="1" kern="1200">
          <a:solidFill>
            <a:schemeClr val="tx1">
              <a:lumMod val="85000"/>
              <a:lumOff val="15000"/>
            </a:schemeClr>
          </a:solidFill>
          <a:latin typeface="Roboto Slab" pitchFamily="2" charset="0"/>
          <a:ea typeface="Roboto Slab" pitchFamily="2" charset="0"/>
          <a:cs typeface="+mj-cs"/>
        </a:defRPr>
      </a:lvl1pPr>
    </p:titleStyle>
    <p:bodyStyle>
      <a:lvl1pPr marL="128582" indent="-128582" algn="l" defTabSz="514325" rtl="0" eaLnBrk="1" latinLnBrk="0" hangingPunct="1">
        <a:lnSpc>
          <a:spcPct val="90000"/>
        </a:lnSpc>
        <a:spcBef>
          <a:spcPts val="563"/>
        </a:spcBef>
        <a:buFont typeface="Fira Sans" panose="020B0503050000020004" pitchFamily="34" charset="0"/>
        <a:buChar char="―"/>
        <a:defRPr sz="1350" b="0" i="0" kern="1200">
          <a:solidFill>
            <a:schemeClr val="tx1">
              <a:lumMod val="65000"/>
              <a:lumOff val="35000"/>
            </a:schemeClr>
          </a:solidFill>
          <a:latin typeface="Fira Sans Medium" panose="020B0503050000020004" pitchFamily="34" charset="0"/>
          <a:ea typeface="+mn-ea"/>
          <a:cs typeface="+mn-cs"/>
        </a:defRPr>
      </a:lvl1pPr>
      <a:lvl2pPr marL="417889" marR="0" indent="-160727" algn="l" defTabSz="514325" rtl="0" eaLnBrk="1" fontAlgn="auto" latinLnBrk="0" hangingPunct="1">
        <a:lnSpc>
          <a:spcPct val="90000"/>
        </a:lnSpc>
        <a:spcBef>
          <a:spcPts val="281"/>
        </a:spcBef>
        <a:spcAft>
          <a:spcPts val="0"/>
        </a:spcAft>
        <a:buClrTx/>
        <a:buSzTx/>
        <a:buFont typeface="Fira Sans" panose="020B0503050000020004" pitchFamily="34" charset="0"/>
        <a:buChar char="–"/>
        <a:tabLst/>
        <a:defRPr sz="1238" b="0" i="0" kern="1200">
          <a:solidFill>
            <a:schemeClr val="tx1">
              <a:lumMod val="65000"/>
              <a:lumOff val="35000"/>
            </a:schemeClr>
          </a:solidFill>
          <a:latin typeface="Fira Sans" panose="020B0503050000020004" pitchFamily="34" charset="0"/>
          <a:ea typeface="+mn-ea"/>
          <a:cs typeface="+mn-cs"/>
        </a:defRPr>
      </a:lvl2pPr>
      <a:lvl3pPr marL="642905" indent="-128582" algn="l" defTabSz="514325" rtl="0" eaLnBrk="1" latinLnBrk="0" hangingPunct="1">
        <a:lnSpc>
          <a:spcPct val="90000"/>
        </a:lnSpc>
        <a:spcBef>
          <a:spcPts val="281"/>
        </a:spcBef>
        <a:buFont typeface="Arial" panose="020B0604020202020204" pitchFamily="34" charset="0"/>
        <a:buChar char="•"/>
        <a:defRPr sz="1125" kern="1200">
          <a:solidFill>
            <a:schemeClr val="tx1">
              <a:lumMod val="65000"/>
              <a:lumOff val="35000"/>
            </a:schemeClr>
          </a:solidFill>
          <a:latin typeface="Fira Sans" panose="020B0503050000020004" pitchFamily="34" charset="0"/>
          <a:ea typeface="+mn-ea"/>
          <a:cs typeface="+mn-cs"/>
        </a:defRPr>
      </a:lvl3pPr>
      <a:lvl4pPr marL="900068"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1"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7"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9"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it-IT"/>
      </a:defPPr>
      <a:lvl1pPr marL="0" algn="l" defTabSz="514325" rtl="0" eaLnBrk="1" latinLnBrk="0" hangingPunct="1">
        <a:defRPr sz="1013" kern="1200">
          <a:solidFill>
            <a:schemeClr val="tx1"/>
          </a:solidFill>
          <a:latin typeface="+mn-lt"/>
          <a:ea typeface="+mn-ea"/>
          <a:cs typeface="+mn-cs"/>
        </a:defRPr>
      </a:lvl1pPr>
      <a:lvl2pPr marL="257163" algn="l" defTabSz="514325" rtl="0" eaLnBrk="1" latinLnBrk="0" hangingPunct="1">
        <a:defRPr sz="1013" kern="1200">
          <a:solidFill>
            <a:schemeClr val="tx1"/>
          </a:solidFill>
          <a:latin typeface="+mn-lt"/>
          <a:ea typeface="+mn-ea"/>
          <a:cs typeface="+mn-cs"/>
        </a:defRPr>
      </a:lvl2pPr>
      <a:lvl3pPr marL="514325" algn="l" defTabSz="514325" rtl="0" eaLnBrk="1" latinLnBrk="0" hangingPunct="1">
        <a:defRPr sz="1013" kern="1200">
          <a:solidFill>
            <a:schemeClr val="tx1"/>
          </a:solidFill>
          <a:latin typeface="+mn-lt"/>
          <a:ea typeface="+mn-ea"/>
          <a:cs typeface="+mn-cs"/>
        </a:defRPr>
      </a:lvl3pPr>
      <a:lvl4pPr marL="771487" algn="l" defTabSz="514325" rtl="0" eaLnBrk="1" latinLnBrk="0" hangingPunct="1">
        <a:defRPr sz="1013" kern="1200">
          <a:solidFill>
            <a:schemeClr val="tx1"/>
          </a:solidFill>
          <a:latin typeface="+mn-lt"/>
          <a:ea typeface="+mn-ea"/>
          <a:cs typeface="+mn-cs"/>
        </a:defRPr>
      </a:lvl4pPr>
      <a:lvl5pPr marL="1028649" algn="l" defTabSz="514325" rtl="0" eaLnBrk="1" latinLnBrk="0" hangingPunct="1">
        <a:defRPr sz="1013" kern="1200">
          <a:solidFill>
            <a:schemeClr val="tx1"/>
          </a:solidFill>
          <a:latin typeface="+mn-lt"/>
          <a:ea typeface="+mn-ea"/>
          <a:cs typeface="+mn-cs"/>
        </a:defRPr>
      </a:lvl5pPr>
      <a:lvl6pPr marL="1285811" algn="l" defTabSz="514325" rtl="0" eaLnBrk="1" latinLnBrk="0" hangingPunct="1">
        <a:defRPr sz="1013" kern="1200">
          <a:solidFill>
            <a:schemeClr val="tx1"/>
          </a:solidFill>
          <a:latin typeface="+mn-lt"/>
          <a:ea typeface="+mn-ea"/>
          <a:cs typeface="+mn-cs"/>
        </a:defRPr>
      </a:lvl6pPr>
      <a:lvl7pPr marL="1542973" algn="l" defTabSz="514325" rtl="0" eaLnBrk="1" latinLnBrk="0" hangingPunct="1">
        <a:defRPr sz="1013" kern="1200">
          <a:solidFill>
            <a:schemeClr val="tx1"/>
          </a:solidFill>
          <a:latin typeface="+mn-lt"/>
          <a:ea typeface="+mn-ea"/>
          <a:cs typeface="+mn-cs"/>
        </a:defRPr>
      </a:lvl7pPr>
      <a:lvl8pPr marL="1800135" algn="l" defTabSz="514325" rtl="0" eaLnBrk="1" latinLnBrk="0" hangingPunct="1">
        <a:defRPr sz="1013" kern="1200">
          <a:solidFill>
            <a:schemeClr val="tx1"/>
          </a:solidFill>
          <a:latin typeface="+mn-lt"/>
          <a:ea typeface="+mn-ea"/>
          <a:cs typeface="+mn-cs"/>
        </a:defRPr>
      </a:lvl8pPr>
      <a:lvl9pPr marL="2057298" algn="l" defTabSz="514325"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8.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8.png"/><Relationship Id="rId7"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6.png"/><Relationship Id="rId5" Type="http://schemas.openxmlformats.org/officeDocument/2006/relationships/image" Target="../media/image42.png"/><Relationship Id="rId10" Type="http://schemas.openxmlformats.org/officeDocument/2006/relationships/customXml" Target="../ink/ink8.xml"/><Relationship Id="rId4" Type="http://schemas.openxmlformats.org/officeDocument/2006/relationships/image" Target="../media/image41.pn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12.png"/><Relationship Id="rId10" Type="http://schemas.openxmlformats.org/officeDocument/2006/relationships/customXml" Target="../ink/ink2.xml"/><Relationship Id="rId4" Type="http://schemas.openxmlformats.org/officeDocument/2006/relationships/image" Target="../media/image11.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20.png"/><Relationship Id="rId12" Type="http://schemas.openxmlformats.org/officeDocument/2006/relationships/customXml" Target="../ink/ink5.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18.png"/><Relationship Id="rId15" Type="http://schemas.openxmlformats.org/officeDocument/2006/relationships/image" Target="../media/image24.png"/><Relationship Id="rId10" Type="http://schemas.openxmlformats.org/officeDocument/2006/relationships/customXml" Target="../ink/ink4.xml"/><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
          <p:cNvSpPr txBox="1">
            <a:spLocks noGrp="1"/>
          </p:cNvSpPr>
          <p:nvPr>
            <p:ph type="subTitle" idx="1"/>
          </p:nvPr>
        </p:nvSpPr>
        <p:spPr>
          <a:xfrm>
            <a:off x="817229" y="5336586"/>
            <a:ext cx="7648998" cy="1237800"/>
          </a:xfrm>
          <a:prstGeom prst="rect">
            <a:avLst/>
          </a:prstGeom>
          <a:noFill/>
          <a:ln>
            <a:noFill/>
          </a:ln>
        </p:spPr>
        <p:txBody>
          <a:bodyPr spcFirstLastPara="1" wrap="square" lIns="91425" tIns="45700" rIns="91425" bIns="45700" anchor="ctr" anchorCtr="0">
            <a:normAutofit/>
          </a:bodyPr>
          <a:lstStyle/>
          <a:p>
            <a:pPr marL="0" indent="0">
              <a:lnSpc>
                <a:spcPct val="110000"/>
              </a:lnSpc>
              <a:spcBef>
                <a:spcPts val="0"/>
              </a:spcBef>
              <a:buSzPts val="1800"/>
            </a:pPr>
            <a:r>
              <a:rPr lang="it-IT" sz="1800" b="1" err="1">
                <a:latin typeface="Aptos" panose="020B0004020202020204" pitchFamily="34" charset="0"/>
                <a:ea typeface="Calibri"/>
                <a:cs typeface="Calibri"/>
              </a:rPr>
              <a:t>Authors</a:t>
            </a:r>
            <a:r>
              <a:rPr lang="it-IT" sz="1800" b="1">
                <a:latin typeface="Aptos" panose="020B0004020202020204" pitchFamily="34" charset="0"/>
                <a:ea typeface="Calibri"/>
                <a:cs typeface="Calibri"/>
              </a:rPr>
              <a:t>:</a:t>
            </a:r>
          </a:p>
          <a:p>
            <a:pPr marL="0" lvl="0" indent="0" algn="l">
              <a:lnSpc>
                <a:spcPct val="110000"/>
              </a:lnSpc>
              <a:spcBef>
                <a:spcPts val="0"/>
              </a:spcBef>
              <a:spcAft>
                <a:spcPts val="0"/>
              </a:spcAft>
              <a:buSzPts val="1800"/>
              <a:buNone/>
            </a:pPr>
            <a:r>
              <a:rPr lang="it-IT" sz="1800" b="1">
                <a:latin typeface="Aptos" panose="020B0004020202020204" pitchFamily="34" charset="0"/>
                <a:ea typeface="Calibri"/>
                <a:cs typeface="Calibri"/>
                <a:sym typeface="Calibri"/>
              </a:rPr>
              <a:t>Basso Alessandro</a:t>
            </a:r>
            <a:endParaRPr lang="it-IT">
              <a:latin typeface="Aptos" panose="020B0004020202020204" pitchFamily="34" charset="0"/>
            </a:endParaRPr>
          </a:p>
          <a:p>
            <a:pPr marL="0" lvl="0" indent="0" algn="l" rtl="0">
              <a:lnSpc>
                <a:spcPct val="110000"/>
              </a:lnSpc>
              <a:spcBef>
                <a:spcPts val="0"/>
              </a:spcBef>
              <a:spcAft>
                <a:spcPts val="0"/>
              </a:spcAft>
              <a:buClr>
                <a:schemeClr val="lt1"/>
              </a:buClr>
              <a:buSzPts val="1800"/>
              <a:buNone/>
            </a:pPr>
            <a:r>
              <a:rPr lang="it-IT" sz="1800" b="1">
                <a:latin typeface="Aptos" panose="020B0004020202020204" pitchFamily="34" charset="0"/>
                <a:ea typeface="Calibri"/>
                <a:cs typeface="Calibri"/>
                <a:sym typeface="Calibri"/>
              </a:rPr>
              <a:t>Perasso Bianca</a:t>
            </a:r>
            <a:endParaRPr lang="it-IT">
              <a:latin typeface="Aptos" panose="020B0004020202020204" pitchFamily="34" charset="0"/>
              <a:ea typeface="Calibri"/>
              <a:cs typeface="Calibri"/>
            </a:endParaRPr>
          </a:p>
        </p:txBody>
      </p:sp>
      <p:pic>
        <p:nvPicPr>
          <p:cNvPr id="181" name="Google Shape;181;p1"/>
          <p:cNvPicPr preferRelativeResize="0"/>
          <p:nvPr/>
        </p:nvPicPr>
        <p:blipFill rotWithShape="1">
          <a:blip r:embed="rId3">
            <a:alphaModFix/>
          </a:blip>
          <a:srcRect/>
          <a:stretch/>
        </p:blipFill>
        <p:spPr>
          <a:xfrm>
            <a:off x="569716" y="409499"/>
            <a:ext cx="3229029" cy="1226835"/>
          </a:xfrm>
          <a:prstGeom prst="rect">
            <a:avLst/>
          </a:prstGeom>
          <a:noFill/>
          <a:ln>
            <a:noFill/>
          </a:ln>
        </p:spPr>
      </p:pic>
      <p:sp>
        <p:nvSpPr>
          <p:cNvPr id="180" name="Google Shape;180;p1"/>
          <p:cNvSpPr txBox="1">
            <a:spLocks noGrp="1"/>
          </p:cNvSpPr>
          <p:nvPr>
            <p:ph type="ctrTitle"/>
          </p:nvPr>
        </p:nvSpPr>
        <p:spPr>
          <a:xfrm>
            <a:off x="817229" y="2189522"/>
            <a:ext cx="10390987" cy="2593876"/>
          </a:xfrm>
          <a:prstGeom prst="rect">
            <a:avLst/>
          </a:prstGeom>
          <a:noFill/>
          <a:ln>
            <a:noFill/>
          </a:ln>
        </p:spPr>
        <p:txBody>
          <a:bodyPr spcFirstLastPara="1" wrap="square" lIns="91425" tIns="91425" rIns="91425" bIns="91425" anchor="t" anchorCtr="0">
            <a:normAutofit/>
          </a:bodyPr>
          <a:lstStyle/>
          <a:p>
            <a:r>
              <a:rPr lang="it-IT" sz="3600">
                <a:solidFill>
                  <a:srgbClr val="D9D9D9"/>
                </a:solidFill>
                <a:latin typeface="Poppins Black" panose="00000A00000000000000" pitchFamily="2" charset="0"/>
                <a:ea typeface="Fira Sans Medium"/>
                <a:cs typeface="Poppins Black" panose="00000A00000000000000" pitchFamily="2" charset="0"/>
                <a:sym typeface="Fira Sans Medium"/>
              </a:rPr>
              <a:t>Mondrian </a:t>
            </a:r>
            <a:r>
              <a:rPr lang="it-IT" sz="3600" err="1">
                <a:solidFill>
                  <a:srgbClr val="D9D9D9"/>
                </a:solidFill>
                <a:latin typeface="Poppins Black" panose="00000A00000000000000" pitchFamily="2" charset="0"/>
                <a:ea typeface="Fira Sans Medium"/>
                <a:cs typeface="Poppins Black" panose="00000A00000000000000" pitchFamily="2" charset="0"/>
                <a:sym typeface="Fira Sans Medium"/>
              </a:rPr>
              <a:t>Multidimensional</a:t>
            </a:r>
            <a:r>
              <a:rPr lang="it-IT" sz="3600">
                <a:solidFill>
                  <a:srgbClr val="D9D9D9"/>
                </a:solidFill>
                <a:latin typeface="Poppins Black" panose="00000A00000000000000" pitchFamily="2" charset="0"/>
                <a:ea typeface="Fira Sans Medium"/>
                <a:cs typeface="Poppins Black" panose="00000A00000000000000" pitchFamily="2" charset="0"/>
                <a:sym typeface="Fira Sans Medium"/>
              </a:rPr>
              <a:t> K-</a:t>
            </a:r>
            <a:r>
              <a:rPr lang="it-IT" sz="3600" err="1">
                <a:solidFill>
                  <a:srgbClr val="D9D9D9"/>
                </a:solidFill>
                <a:latin typeface="Poppins Black" panose="00000A00000000000000" pitchFamily="2" charset="0"/>
                <a:ea typeface="Fira Sans Medium"/>
                <a:cs typeface="Poppins Black" panose="00000A00000000000000" pitchFamily="2" charset="0"/>
                <a:sym typeface="Fira Sans Medium"/>
              </a:rPr>
              <a:t>Anonymity</a:t>
            </a:r>
            <a:br>
              <a:rPr lang="it-IT" sz="3600">
                <a:solidFill>
                  <a:srgbClr val="D9D9D9"/>
                </a:solidFill>
                <a:latin typeface="Poppins Black" panose="00000A00000000000000" pitchFamily="2" charset="0"/>
                <a:ea typeface="Fira Sans Medium"/>
                <a:cs typeface="Poppins Black" panose="00000A00000000000000" pitchFamily="2" charset="0"/>
                <a:sym typeface="Fira Sans Medium"/>
              </a:rPr>
            </a:br>
            <a:br>
              <a:rPr lang="it-IT" sz="2000">
                <a:solidFill>
                  <a:srgbClr val="D9D9D9"/>
                </a:solidFill>
                <a:latin typeface="Poppins Black" panose="00000A00000000000000" pitchFamily="2" charset="0"/>
                <a:ea typeface="Fira Sans Medium"/>
                <a:cs typeface="Poppins Black" panose="00000A00000000000000" pitchFamily="2" charset="0"/>
                <a:sym typeface="Fira Sans Medium"/>
              </a:rPr>
            </a:br>
            <a:r>
              <a:rPr lang="it-IT" sz="2000">
                <a:solidFill>
                  <a:srgbClr val="D9D9D9"/>
                </a:solidFill>
                <a:latin typeface="Poppins Black" panose="00000A00000000000000" pitchFamily="2" charset="0"/>
                <a:ea typeface="Fira Sans Medium"/>
                <a:cs typeface="Poppins Black" panose="00000A00000000000000" pitchFamily="2" charset="0"/>
                <a:sym typeface="Fira Sans Medium"/>
              </a:rPr>
              <a:t>Data </a:t>
            </a:r>
            <a:r>
              <a:rPr lang="it-IT" sz="2000" err="1">
                <a:solidFill>
                  <a:srgbClr val="D9D9D9"/>
                </a:solidFill>
                <a:latin typeface="Poppins Black" panose="00000A00000000000000" pitchFamily="2" charset="0"/>
                <a:ea typeface="Fira Sans Medium"/>
                <a:cs typeface="Poppins Black" panose="00000A00000000000000" pitchFamily="2" charset="0"/>
                <a:sym typeface="Fira Sans Medium"/>
              </a:rPr>
              <a:t>Protection</a:t>
            </a:r>
            <a:r>
              <a:rPr lang="it-IT" sz="2000">
                <a:solidFill>
                  <a:srgbClr val="D9D9D9"/>
                </a:solidFill>
                <a:latin typeface="Poppins Black" panose="00000A00000000000000" pitchFamily="2" charset="0"/>
                <a:ea typeface="Fira Sans Medium"/>
                <a:cs typeface="Poppins Black" panose="00000A00000000000000" pitchFamily="2" charset="0"/>
                <a:sym typeface="Fira Sans Medium"/>
              </a:rPr>
              <a:t> &amp; Privacy</a:t>
            </a:r>
            <a:br>
              <a:rPr lang="it-IT" sz="2000">
                <a:solidFill>
                  <a:srgbClr val="D9D9D9"/>
                </a:solidFill>
                <a:latin typeface="Poppins Black" panose="00000A00000000000000" pitchFamily="2" charset="0"/>
                <a:ea typeface="Fira Sans Medium"/>
                <a:cs typeface="Poppins Black" panose="00000A00000000000000" pitchFamily="2" charset="0"/>
                <a:sym typeface="Fira Sans Medium"/>
              </a:rPr>
            </a:br>
            <a:r>
              <a:rPr lang="it-IT" sz="2000">
                <a:solidFill>
                  <a:srgbClr val="D9D9D9"/>
                </a:solidFill>
                <a:latin typeface="Poppins Black" panose="00000A00000000000000" pitchFamily="2" charset="0"/>
                <a:ea typeface="Fira Sans Medium"/>
                <a:cs typeface="Poppins Black" panose="00000A00000000000000" pitchFamily="2" charset="0"/>
                <a:sym typeface="Fira Sans Medium"/>
              </a:rPr>
              <a:t>Computer Engineering</a:t>
            </a:r>
            <a:endParaRPr lang="it-IT" i="1">
              <a:solidFill>
                <a:srgbClr val="D9D9D9"/>
              </a:solidFill>
              <a:latin typeface="Fira Sans Medium"/>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31E49-0528-CA36-8522-0089BB7D00B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837EBC51-4A7A-C8A1-8585-6BD71F9875B3}"/>
              </a:ext>
            </a:extLst>
          </p:cNvPr>
          <p:cNvSpPr/>
          <p:nvPr/>
        </p:nvSpPr>
        <p:spPr>
          <a:xfrm>
            <a:off x="592666" y="6356357"/>
            <a:ext cx="9144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8">
            <a:extLst>
              <a:ext uri="{FF2B5EF4-FFF2-40B4-BE49-F238E27FC236}">
                <a16:creationId xmlns:a16="http://schemas.microsoft.com/office/drawing/2014/main" id="{A205ED11-DF0B-3723-3A7B-0ADC63A27E68}"/>
              </a:ext>
            </a:extLst>
          </p:cNvPr>
          <p:cNvSpPr>
            <a:spLocks noGrp="1"/>
          </p:cNvSpPr>
          <p:nvPr>
            <p:ph type="sldNum" sz="quarter" idx="12"/>
          </p:nvPr>
        </p:nvSpPr>
        <p:spPr/>
        <p:txBody>
          <a:bodyPr/>
          <a:lstStyle/>
          <a:p>
            <a:fld id="{FEC4A954-C260-E84D-8B85-4D54550A05DF}" type="slidenum">
              <a:rPr lang="it-IT" sz="1600" smtClean="0"/>
              <a:pPr/>
              <a:t>10</a:t>
            </a:fld>
            <a:endParaRPr lang="it-IT" sz="1600"/>
          </a:p>
        </p:txBody>
      </p:sp>
      <p:pic>
        <p:nvPicPr>
          <p:cNvPr id="5" name="Immagine 4" descr="Immagine che contiene nero, oscurità&#10;&#10;Descrizione generata automaticamente">
            <a:extLst>
              <a:ext uri="{FF2B5EF4-FFF2-40B4-BE49-F238E27FC236}">
                <a16:creationId xmlns:a16="http://schemas.microsoft.com/office/drawing/2014/main" id="{BAFA7AE6-3686-7D06-A7D5-6DB6419518E4}"/>
              </a:ext>
            </a:extLst>
          </p:cNvPr>
          <p:cNvPicPr>
            <a:picLocks noChangeAspect="1"/>
          </p:cNvPicPr>
          <p:nvPr/>
        </p:nvPicPr>
        <p:blipFill>
          <a:blip r:embed="rId3">
            <a:duotone>
              <a:schemeClr val="accent6">
                <a:shade val="45000"/>
                <a:satMod val="135000"/>
              </a:schemeClr>
              <a:prstClr val="white"/>
            </a:duotone>
          </a:blip>
          <a:stretch>
            <a:fillRect/>
          </a:stretch>
        </p:blipFill>
        <p:spPr>
          <a:xfrm>
            <a:off x="10176934" y="165501"/>
            <a:ext cx="2015066" cy="1209040"/>
          </a:xfrm>
          <a:prstGeom prst="rect">
            <a:avLst/>
          </a:prstGeom>
        </p:spPr>
      </p:pic>
      <p:sp>
        <p:nvSpPr>
          <p:cNvPr id="3" name="Rettangolo con angoli arrotondati 2">
            <a:extLst>
              <a:ext uri="{FF2B5EF4-FFF2-40B4-BE49-F238E27FC236}">
                <a16:creationId xmlns:a16="http://schemas.microsoft.com/office/drawing/2014/main" id="{8D509D2B-7513-AC05-F02F-37521A47E5DF}"/>
              </a:ext>
            </a:extLst>
          </p:cNvPr>
          <p:cNvSpPr/>
          <p:nvPr/>
        </p:nvSpPr>
        <p:spPr>
          <a:xfrm>
            <a:off x="614678" y="810628"/>
            <a:ext cx="5086785" cy="256172"/>
          </a:xfrm>
          <a:prstGeom prst="roundRect">
            <a:avLst>
              <a:gd name="adj" fmla="val 50000"/>
            </a:avLst>
          </a:prstGeom>
          <a:solidFill>
            <a:schemeClr val="accent1">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Google Shape;188;p2">
            <a:extLst>
              <a:ext uri="{FF2B5EF4-FFF2-40B4-BE49-F238E27FC236}">
                <a16:creationId xmlns:a16="http://schemas.microsoft.com/office/drawing/2014/main" id="{9EC415DA-4D54-3ABB-3DA0-23EDED177B77}"/>
              </a:ext>
            </a:extLst>
          </p:cNvPr>
          <p:cNvSpPr txBox="1">
            <a:spLocks/>
          </p:cNvSpPr>
          <p:nvPr/>
        </p:nvSpPr>
        <p:spPr>
          <a:xfrm>
            <a:off x="602814" y="209044"/>
            <a:ext cx="5086785" cy="1098504"/>
          </a:xfrm>
          <a:prstGeom prst="rect">
            <a:avLst/>
          </a:prstGeom>
          <a:noFill/>
          <a:ln>
            <a:noFill/>
          </a:ln>
        </p:spPr>
        <p:txBody>
          <a:bodyPr spcFirstLastPara="1" wrap="square" lIns="91425" tIns="91425" rIns="91425" bIns="91425" anchor="ctr" anchorCtr="0">
            <a:noAutofit/>
          </a:bodyPr>
          <a:lstStyle>
            <a:lvl1pPr algn="l" defTabSz="514325" rtl="0" eaLnBrk="1" latinLnBrk="0" hangingPunct="1">
              <a:lnSpc>
                <a:spcPct val="90000"/>
              </a:lnSpc>
              <a:spcBef>
                <a:spcPct val="0"/>
              </a:spcBef>
              <a:buNone/>
              <a:defRPr sz="2025" b="1" kern="1200">
                <a:solidFill>
                  <a:schemeClr val="tx1">
                    <a:lumMod val="85000"/>
                    <a:lumOff val="15000"/>
                  </a:schemeClr>
                </a:solidFill>
                <a:latin typeface="Roboto Slab" pitchFamily="2" charset="0"/>
                <a:ea typeface="Roboto Slab" pitchFamily="2" charset="0"/>
                <a:cs typeface="+mj-cs"/>
              </a:defRPr>
            </a:lvl1pPr>
          </a:lstStyle>
          <a:p>
            <a:pPr>
              <a:lnSpc>
                <a:spcPct val="100000"/>
              </a:lnSpc>
              <a:spcBef>
                <a:spcPts val="0"/>
              </a:spcBef>
            </a:pPr>
            <a:r>
              <a:rPr lang="it-IT" sz="3600" b="0" dirty="0">
                <a:solidFill>
                  <a:srgbClr val="002677"/>
                </a:solidFill>
                <a:latin typeface="Poppins Black"/>
                <a:ea typeface="Roboto Slab"/>
                <a:cs typeface="Poppins Black"/>
              </a:rPr>
              <a:t>Sensitive </a:t>
            </a:r>
            <a:r>
              <a:rPr lang="it-IT" sz="3600" b="0" dirty="0" err="1">
                <a:solidFill>
                  <a:srgbClr val="002677"/>
                </a:solidFill>
                <a:latin typeface="Poppins Black"/>
                <a:ea typeface="Roboto Slab"/>
                <a:cs typeface="Poppins Black"/>
              </a:rPr>
              <a:t>Attributes</a:t>
            </a:r>
            <a:r>
              <a:rPr lang="it-IT" sz="3600" b="0" dirty="0">
                <a:solidFill>
                  <a:srgbClr val="002677"/>
                </a:solidFill>
                <a:latin typeface="Poppins Black"/>
                <a:ea typeface="Roboto Slab"/>
                <a:cs typeface="Poppins Black"/>
              </a:rPr>
              <a:t> </a:t>
            </a:r>
            <a:endParaRPr lang="it-IT" sz="3600" b="0" dirty="0">
              <a:solidFill>
                <a:srgbClr val="002677"/>
              </a:solidFill>
              <a:latin typeface="Poppins Black"/>
              <a:cs typeface="Poppins Black"/>
            </a:endParaRPr>
          </a:p>
        </p:txBody>
      </p:sp>
      <p:sp>
        <p:nvSpPr>
          <p:cNvPr id="2" name="CasellaDiTesto 1">
            <a:extLst>
              <a:ext uri="{FF2B5EF4-FFF2-40B4-BE49-F238E27FC236}">
                <a16:creationId xmlns:a16="http://schemas.microsoft.com/office/drawing/2014/main" id="{1883617F-0839-63E6-1418-8A06DC9C2678}"/>
              </a:ext>
            </a:extLst>
          </p:cNvPr>
          <p:cNvSpPr txBox="1"/>
          <p:nvPr/>
        </p:nvSpPr>
        <p:spPr>
          <a:xfrm>
            <a:off x="593801" y="2912689"/>
            <a:ext cx="6594500" cy="1035874"/>
          </a:xfrm>
          <a:prstGeom prst="rect">
            <a:avLst/>
          </a:prstGeom>
        </p:spPr>
        <p:txBody>
          <a:bodyPr vert="horz" wrap="square" lIns="91440" tIns="45720" rIns="91440" bIns="45720" rtlCol="0" anchor="ctr">
            <a:noAutofit/>
          </a:bodyPr>
          <a:lstStyle/>
          <a:p>
            <a:r>
              <a:rPr lang="it-IT" sz="2000">
                <a:latin typeface="Aptos"/>
              </a:rPr>
              <a:t>Sensitive </a:t>
            </a:r>
            <a:r>
              <a:rPr lang="it-IT" sz="2000" err="1">
                <a:latin typeface="Aptos"/>
              </a:rPr>
              <a:t>attributes</a:t>
            </a:r>
            <a:r>
              <a:rPr lang="it-IT" sz="2000">
                <a:latin typeface="Aptos"/>
              </a:rPr>
              <a:t> </a:t>
            </a:r>
            <a:r>
              <a:rPr lang="it-IT" sz="2000" err="1">
                <a:latin typeface="Aptos"/>
              </a:rPr>
              <a:t>contain</a:t>
            </a:r>
            <a:r>
              <a:rPr lang="it-IT" sz="2000">
                <a:latin typeface="Aptos"/>
              </a:rPr>
              <a:t> </a:t>
            </a:r>
            <a:r>
              <a:rPr lang="it-IT" sz="2000" err="1">
                <a:latin typeface="Aptos"/>
              </a:rPr>
              <a:t>confidential</a:t>
            </a:r>
            <a:r>
              <a:rPr lang="it-IT" sz="2000">
                <a:latin typeface="Aptos"/>
              </a:rPr>
              <a:t> information </a:t>
            </a:r>
            <a:r>
              <a:rPr lang="it-IT" sz="2000" err="1">
                <a:latin typeface="Aptos"/>
              </a:rPr>
              <a:t>which</a:t>
            </a:r>
            <a:r>
              <a:rPr lang="it-IT" sz="2000">
                <a:latin typeface="Aptos"/>
              </a:rPr>
              <a:t> </a:t>
            </a:r>
            <a:r>
              <a:rPr lang="it-IT" sz="2000" err="1">
                <a:latin typeface="Aptos"/>
              </a:rPr>
              <a:t>cannot</a:t>
            </a:r>
            <a:r>
              <a:rPr lang="it-IT" sz="2000">
                <a:latin typeface="Aptos"/>
              </a:rPr>
              <a:t> be </a:t>
            </a:r>
            <a:r>
              <a:rPr lang="it-IT" sz="2000" err="1">
                <a:latin typeface="Aptos"/>
              </a:rPr>
              <a:t>compromised</a:t>
            </a:r>
            <a:r>
              <a:rPr lang="it-IT" sz="2000">
                <a:latin typeface="Aptos"/>
              </a:rPr>
              <a:t> </a:t>
            </a:r>
            <a:r>
              <a:rPr lang="it-IT" sz="2000" err="1">
                <a:latin typeface="Aptos"/>
              </a:rPr>
              <a:t>at</a:t>
            </a:r>
            <a:r>
              <a:rPr lang="it-IT" sz="2000">
                <a:latin typeface="Aptos"/>
              </a:rPr>
              <a:t> </a:t>
            </a:r>
            <a:r>
              <a:rPr lang="it-IT" sz="2000" err="1">
                <a:latin typeface="Aptos"/>
              </a:rPr>
              <a:t>any</a:t>
            </a:r>
            <a:r>
              <a:rPr lang="it-IT" sz="2000">
                <a:latin typeface="Aptos"/>
              </a:rPr>
              <a:t> cost. </a:t>
            </a:r>
          </a:p>
          <a:p>
            <a:pPr>
              <a:lnSpc>
                <a:spcPct val="150000"/>
              </a:lnSpc>
            </a:pPr>
            <a:r>
              <a:rPr lang="it-IT" sz="2000">
                <a:latin typeface="Aptos"/>
              </a:rPr>
              <a:t>In </a:t>
            </a:r>
            <a:r>
              <a:rPr lang="it-IT" sz="2000" err="1">
                <a:latin typeface="Aptos"/>
              </a:rPr>
              <a:t>order</a:t>
            </a:r>
            <a:r>
              <a:rPr lang="it-IT" sz="2000">
                <a:latin typeface="Aptos"/>
              </a:rPr>
              <a:t> to </a:t>
            </a:r>
            <a:r>
              <a:rPr lang="it-IT" sz="2000" err="1">
                <a:latin typeface="Aptos"/>
              </a:rPr>
              <a:t>preserve</a:t>
            </a:r>
            <a:r>
              <a:rPr lang="it-IT" sz="2000">
                <a:latin typeface="Aptos"/>
              </a:rPr>
              <a:t> the utility </a:t>
            </a:r>
            <a:r>
              <a:rPr lang="it-IT" sz="2000" err="1">
                <a:latin typeface="Aptos"/>
              </a:rPr>
              <a:t>they</a:t>
            </a:r>
            <a:r>
              <a:rPr lang="it-IT" sz="2000">
                <a:latin typeface="Aptos"/>
              </a:rPr>
              <a:t> </a:t>
            </a:r>
            <a:r>
              <a:rPr lang="it-IT" sz="2000" err="1">
                <a:latin typeface="Aptos"/>
              </a:rPr>
              <a:t>should</a:t>
            </a:r>
            <a:r>
              <a:rPr lang="it-IT" sz="2000">
                <a:latin typeface="Aptos"/>
              </a:rPr>
              <a:t> be </a:t>
            </a:r>
            <a:r>
              <a:rPr lang="it-IT" sz="2000" err="1">
                <a:latin typeface="Aptos"/>
              </a:rPr>
              <a:t>kept</a:t>
            </a:r>
            <a:r>
              <a:rPr lang="it-IT" sz="2000">
                <a:latin typeface="Aptos"/>
              </a:rPr>
              <a:t> </a:t>
            </a:r>
            <a:r>
              <a:rPr lang="it-IT" sz="2000" err="1">
                <a:latin typeface="Aptos"/>
              </a:rPr>
              <a:t>original</a:t>
            </a:r>
            <a:r>
              <a:rPr lang="it-IT" sz="2000">
                <a:latin typeface="Aptos"/>
              </a:rPr>
              <a:t>. </a:t>
            </a:r>
            <a:endParaRPr lang="it-IT" sz="2000">
              <a:ea typeface="Verdana"/>
            </a:endParaRPr>
          </a:p>
        </p:txBody>
      </p:sp>
      <p:pic>
        <p:nvPicPr>
          <p:cNvPr id="14" name="Immagine 13">
            <a:extLst>
              <a:ext uri="{FF2B5EF4-FFF2-40B4-BE49-F238E27FC236}">
                <a16:creationId xmlns:a16="http://schemas.microsoft.com/office/drawing/2014/main" id="{2DB9AE8B-F0D8-C083-5B29-11CF3A57914C}"/>
              </a:ext>
            </a:extLst>
          </p:cNvPr>
          <p:cNvPicPr>
            <a:picLocks noChangeAspect="1"/>
          </p:cNvPicPr>
          <p:nvPr/>
        </p:nvPicPr>
        <p:blipFill rotWithShape="1">
          <a:blip r:embed="rId4"/>
          <a:srcRect b="4663"/>
          <a:stretch/>
        </p:blipFill>
        <p:spPr>
          <a:xfrm>
            <a:off x="8300411" y="1547741"/>
            <a:ext cx="2438740" cy="3769066"/>
          </a:xfrm>
          <a:prstGeom prst="rect">
            <a:avLst/>
          </a:prstGeom>
        </p:spPr>
      </p:pic>
    </p:spTree>
    <p:extLst>
      <p:ext uri="{BB962C8B-B14F-4D97-AF65-F5344CB8AC3E}">
        <p14:creationId xmlns:p14="http://schemas.microsoft.com/office/powerpoint/2010/main" val="88537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31E49-0528-CA36-8522-0089BB7D00B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837EBC51-4A7A-C8A1-8585-6BD71F9875B3}"/>
              </a:ext>
            </a:extLst>
          </p:cNvPr>
          <p:cNvSpPr/>
          <p:nvPr/>
        </p:nvSpPr>
        <p:spPr>
          <a:xfrm>
            <a:off x="592666" y="6356357"/>
            <a:ext cx="9144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8">
            <a:extLst>
              <a:ext uri="{FF2B5EF4-FFF2-40B4-BE49-F238E27FC236}">
                <a16:creationId xmlns:a16="http://schemas.microsoft.com/office/drawing/2014/main" id="{A205ED11-DF0B-3723-3A7B-0ADC63A27E68}"/>
              </a:ext>
            </a:extLst>
          </p:cNvPr>
          <p:cNvSpPr>
            <a:spLocks noGrp="1"/>
          </p:cNvSpPr>
          <p:nvPr>
            <p:ph type="sldNum" sz="quarter" idx="12"/>
          </p:nvPr>
        </p:nvSpPr>
        <p:spPr/>
        <p:txBody>
          <a:bodyPr/>
          <a:lstStyle/>
          <a:p>
            <a:fld id="{FEC4A954-C260-E84D-8B85-4D54550A05DF}" type="slidenum">
              <a:rPr lang="it-IT" sz="1600" smtClean="0"/>
              <a:pPr/>
              <a:t>11</a:t>
            </a:fld>
            <a:endParaRPr lang="it-IT" sz="1600"/>
          </a:p>
        </p:txBody>
      </p:sp>
      <p:pic>
        <p:nvPicPr>
          <p:cNvPr id="5" name="Immagine 4" descr="Immagine che contiene nero, oscurità&#10;&#10;Descrizione generata automaticamente">
            <a:extLst>
              <a:ext uri="{FF2B5EF4-FFF2-40B4-BE49-F238E27FC236}">
                <a16:creationId xmlns:a16="http://schemas.microsoft.com/office/drawing/2014/main" id="{BAFA7AE6-3686-7D06-A7D5-6DB6419518E4}"/>
              </a:ext>
            </a:extLst>
          </p:cNvPr>
          <p:cNvPicPr>
            <a:picLocks noChangeAspect="1"/>
          </p:cNvPicPr>
          <p:nvPr/>
        </p:nvPicPr>
        <p:blipFill>
          <a:blip r:embed="rId3">
            <a:duotone>
              <a:schemeClr val="accent6">
                <a:shade val="45000"/>
                <a:satMod val="135000"/>
              </a:schemeClr>
              <a:prstClr val="white"/>
            </a:duotone>
          </a:blip>
          <a:stretch>
            <a:fillRect/>
          </a:stretch>
        </p:blipFill>
        <p:spPr>
          <a:xfrm>
            <a:off x="10176934" y="165501"/>
            <a:ext cx="2015066" cy="1209040"/>
          </a:xfrm>
          <a:prstGeom prst="rect">
            <a:avLst/>
          </a:prstGeom>
        </p:spPr>
      </p:pic>
      <p:sp>
        <p:nvSpPr>
          <p:cNvPr id="20" name="Freccia a gallone 19">
            <a:extLst>
              <a:ext uri="{FF2B5EF4-FFF2-40B4-BE49-F238E27FC236}">
                <a16:creationId xmlns:a16="http://schemas.microsoft.com/office/drawing/2014/main" id="{3CB7906E-2586-5363-8320-A8022A65FB54}"/>
              </a:ext>
            </a:extLst>
          </p:cNvPr>
          <p:cNvSpPr/>
          <p:nvPr/>
        </p:nvSpPr>
        <p:spPr>
          <a:xfrm>
            <a:off x="610606" y="1716352"/>
            <a:ext cx="6935428" cy="559442"/>
          </a:xfrm>
          <a:prstGeom prst="chevron">
            <a:avLst/>
          </a:prstGeom>
          <a:solidFill>
            <a:srgbClr val="FFFFFF"/>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4" name="Ovale 23">
            <a:extLst>
              <a:ext uri="{FF2B5EF4-FFF2-40B4-BE49-F238E27FC236}">
                <a16:creationId xmlns:a16="http://schemas.microsoft.com/office/drawing/2014/main" id="{7B772538-911E-ED7F-732E-88EA7B64F6F9}"/>
              </a:ext>
            </a:extLst>
          </p:cNvPr>
          <p:cNvSpPr/>
          <p:nvPr/>
        </p:nvSpPr>
        <p:spPr>
          <a:xfrm>
            <a:off x="1049866" y="1796685"/>
            <a:ext cx="414758" cy="395468"/>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1</a:t>
            </a:r>
          </a:p>
        </p:txBody>
      </p:sp>
      <p:sp>
        <p:nvSpPr>
          <p:cNvPr id="33" name="CasellaDiTesto 32">
            <a:extLst>
              <a:ext uri="{FF2B5EF4-FFF2-40B4-BE49-F238E27FC236}">
                <a16:creationId xmlns:a16="http://schemas.microsoft.com/office/drawing/2014/main" id="{35AF8707-9216-67D8-D183-6220747D9CF8}"/>
              </a:ext>
            </a:extLst>
          </p:cNvPr>
          <p:cNvSpPr txBox="1"/>
          <p:nvPr/>
        </p:nvSpPr>
        <p:spPr>
          <a:xfrm>
            <a:off x="1723046" y="1809820"/>
            <a:ext cx="1869240" cy="369332"/>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b="1" i="1">
                <a:solidFill>
                  <a:schemeClr val="bg1">
                    <a:lumMod val="65000"/>
                  </a:schemeClr>
                </a:solidFill>
                <a:latin typeface="Aptos" panose="020B0004020202020204" pitchFamily="34" charset="0"/>
              </a:rPr>
              <a:t>K-</a:t>
            </a:r>
            <a:r>
              <a:rPr lang="it-IT" b="1" i="1" err="1">
                <a:solidFill>
                  <a:schemeClr val="bg1">
                    <a:lumMod val="65000"/>
                  </a:schemeClr>
                </a:solidFill>
                <a:latin typeface="Aptos" panose="020B0004020202020204" pitchFamily="34" charset="0"/>
              </a:rPr>
              <a:t>anonymity</a:t>
            </a:r>
            <a:endParaRPr lang="it-IT">
              <a:solidFill>
                <a:schemeClr val="bg1">
                  <a:lumMod val="65000"/>
                </a:schemeClr>
              </a:solidFill>
              <a:latin typeface="Aptos" panose="020B0004020202020204" pitchFamily="34" charset="0"/>
            </a:endParaRPr>
          </a:p>
        </p:txBody>
      </p:sp>
      <p:sp>
        <p:nvSpPr>
          <p:cNvPr id="41" name="Freccia a gallone 40">
            <a:extLst>
              <a:ext uri="{FF2B5EF4-FFF2-40B4-BE49-F238E27FC236}">
                <a16:creationId xmlns:a16="http://schemas.microsoft.com/office/drawing/2014/main" id="{640A4B9E-E7D4-B269-7DF4-28B70DC575C9}"/>
              </a:ext>
            </a:extLst>
          </p:cNvPr>
          <p:cNvSpPr/>
          <p:nvPr/>
        </p:nvSpPr>
        <p:spPr>
          <a:xfrm>
            <a:off x="610606" y="3915541"/>
            <a:ext cx="6935428" cy="559442"/>
          </a:xfrm>
          <a:prstGeom prst="chevron">
            <a:avLst/>
          </a:prstGeom>
          <a:solidFill>
            <a:srgbClr val="FFFFFF"/>
          </a:solidFill>
          <a:ln w="38100">
            <a:solidFill>
              <a:srgbClr val="0026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2" name="Ovale 41">
            <a:extLst>
              <a:ext uri="{FF2B5EF4-FFF2-40B4-BE49-F238E27FC236}">
                <a16:creationId xmlns:a16="http://schemas.microsoft.com/office/drawing/2014/main" id="{11DEAEF2-8532-935A-F90E-B15AA381AA2C}"/>
              </a:ext>
            </a:extLst>
          </p:cNvPr>
          <p:cNvSpPr/>
          <p:nvPr/>
        </p:nvSpPr>
        <p:spPr>
          <a:xfrm>
            <a:off x="1049866" y="3995874"/>
            <a:ext cx="414758" cy="395468"/>
          </a:xfrm>
          <a:prstGeom prst="ellipse">
            <a:avLst/>
          </a:prstGeom>
          <a:solidFill>
            <a:srgbClr val="002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3</a:t>
            </a:r>
          </a:p>
        </p:txBody>
      </p:sp>
      <p:sp>
        <p:nvSpPr>
          <p:cNvPr id="43" name="CasellaDiTesto 42">
            <a:extLst>
              <a:ext uri="{FF2B5EF4-FFF2-40B4-BE49-F238E27FC236}">
                <a16:creationId xmlns:a16="http://schemas.microsoft.com/office/drawing/2014/main" id="{88E5B078-DB86-EA05-B238-E655393F35C5}"/>
              </a:ext>
            </a:extLst>
          </p:cNvPr>
          <p:cNvSpPr txBox="1"/>
          <p:nvPr/>
        </p:nvSpPr>
        <p:spPr>
          <a:xfrm>
            <a:off x="1723045" y="4009009"/>
            <a:ext cx="2324421"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b="1" i="1">
                <a:latin typeface="Aptos" panose="020B0004020202020204" pitchFamily="34" charset="0"/>
              </a:rPr>
              <a:t>Mondrian </a:t>
            </a:r>
            <a:r>
              <a:rPr lang="it-IT" b="1" i="1" err="1">
                <a:latin typeface="Aptos" panose="020B0004020202020204" pitchFamily="34" charset="0"/>
              </a:rPr>
              <a:t>Algorithm</a:t>
            </a:r>
            <a:endParaRPr lang="it-IT">
              <a:latin typeface="Aptos" panose="020B0004020202020204" pitchFamily="34" charset="0"/>
            </a:endParaRPr>
          </a:p>
        </p:txBody>
      </p:sp>
      <p:sp>
        <p:nvSpPr>
          <p:cNvPr id="44" name="Freccia a gallone 43">
            <a:extLst>
              <a:ext uri="{FF2B5EF4-FFF2-40B4-BE49-F238E27FC236}">
                <a16:creationId xmlns:a16="http://schemas.microsoft.com/office/drawing/2014/main" id="{2CEB8516-A015-1CE7-AEF6-370710B506EB}"/>
              </a:ext>
            </a:extLst>
          </p:cNvPr>
          <p:cNvSpPr/>
          <p:nvPr/>
        </p:nvSpPr>
        <p:spPr>
          <a:xfrm rot="10800000">
            <a:off x="4418372" y="2815946"/>
            <a:ext cx="6935428" cy="559442"/>
          </a:xfrm>
          <a:prstGeom prst="chevron">
            <a:avLst/>
          </a:prstGeom>
          <a:solidFill>
            <a:srgbClr val="FFFFFF"/>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5" name="Ovale 44">
            <a:extLst>
              <a:ext uri="{FF2B5EF4-FFF2-40B4-BE49-F238E27FC236}">
                <a16:creationId xmlns:a16="http://schemas.microsoft.com/office/drawing/2014/main" id="{82AA1921-F93A-FE94-1D58-1F21E3CA7947}"/>
              </a:ext>
            </a:extLst>
          </p:cNvPr>
          <p:cNvSpPr/>
          <p:nvPr/>
        </p:nvSpPr>
        <p:spPr>
          <a:xfrm>
            <a:off x="10175237" y="2897933"/>
            <a:ext cx="414758" cy="395468"/>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2</a:t>
            </a:r>
          </a:p>
        </p:txBody>
      </p:sp>
      <p:sp>
        <p:nvSpPr>
          <p:cNvPr id="46" name="CasellaDiTesto 45">
            <a:extLst>
              <a:ext uri="{FF2B5EF4-FFF2-40B4-BE49-F238E27FC236}">
                <a16:creationId xmlns:a16="http://schemas.microsoft.com/office/drawing/2014/main" id="{625094AC-67A0-D3D7-79C9-3F71D6A87D97}"/>
              </a:ext>
            </a:extLst>
          </p:cNvPr>
          <p:cNvSpPr txBox="1"/>
          <p:nvPr/>
        </p:nvSpPr>
        <p:spPr>
          <a:xfrm>
            <a:off x="7782560" y="2897933"/>
            <a:ext cx="2199298"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b="1" i="1">
                <a:solidFill>
                  <a:schemeClr val="bg1">
                    <a:lumMod val="65000"/>
                  </a:schemeClr>
                </a:solidFill>
                <a:latin typeface="Aptos" panose="020B0004020202020204" pitchFamily="34" charset="0"/>
              </a:rPr>
              <a:t>Dataset generation</a:t>
            </a:r>
            <a:endParaRPr lang="it-IT">
              <a:solidFill>
                <a:schemeClr val="bg1">
                  <a:lumMod val="65000"/>
                </a:schemeClr>
              </a:solidFill>
              <a:latin typeface="Aptos" panose="020B0004020202020204" pitchFamily="34" charset="0"/>
            </a:endParaRPr>
          </a:p>
        </p:txBody>
      </p:sp>
      <p:sp>
        <p:nvSpPr>
          <p:cNvPr id="50" name="Freccia a gallone 49">
            <a:extLst>
              <a:ext uri="{FF2B5EF4-FFF2-40B4-BE49-F238E27FC236}">
                <a16:creationId xmlns:a16="http://schemas.microsoft.com/office/drawing/2014/main" id="{08895B71-B91D-FB5C-73E3-1BE9642FBAE9}"/>
              </a:ext>
            </a:extLst>
          </p:cNvPr>
          <p:cNvSpPr/>
          <p:nvPr/>
        </p:nvSpPr>
        <p:spPr>
          <a:xfrm rot="10800000">
            <a:off x="4418372" y="5015135"/>
            <a:ext cx="6935428" cy="559442"/>
          </a:xfrm>
          <a:prstGeom prst="chevron">
            <a:avLst/>
          </a:prstGeom>
          <a:solidFill>
            <a:srgbClr val="FFFFFF"/>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51" name="Ovale 50">
            <a:extLst>
              <a:ext uri="{FF2B5EF4-FFF2-40B4-BE49-F238E27FC236}">
                <a16:creationId xmlns:a16="http://schemas.microsoft.com/office/drawing/2014/main" id="{2326A314-F4EF-681F-479D-DB3FF50C400A}"/>
              </a:ext>
            </a:extLst>
          </p:cNvPr>
          <p:cNvSpPr/>
          <p:nvPr/>
        </p:nvSpPr>
        <p:spPr>
          <a:xfrm>
            <a:off x="10175237" y="5097122"/>
            <a:ext cx="414758" cy="395468"/>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4</a:t>
            </a:r>
          </a:p>
        </p:txBody>
      </p:sp>
      <p:sp>
        <p:nvSpPr>
          <p:cNvPr id="52" name="CasellaDiTesto 51">
            <a:extLst>
              <a:ext uri="{FF2B5EF4-FFF2-40B4-BE49-F238E27FC236}">
                <a16:creationId xmlns:a16="http://schemas.microsoft.com/office/drawing/2014/main" id="{DA3CB84E-F3A2-9E93-B426-5B007A245F1E}"/>
              </a:ext>
            </a:extLst>
          </p:cNvPr>
          <p:cNvSpPr txBox="1"/>
          <p:nvPr/>
        </p:nvSpPr>
        <p:spPr>
          <a:xfrm>
            <a:off x="7546034" y="5097123"/>
            <a:ext cx="2435824"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b="1" i="1">
                <a:solidFill>
                  <a:schemeClr val="bg1">
                    <a:lumMod val="65000"/>
                  </a:schemeClr>
                </a:solidFill>
                <a:latin typeface="Aptos" panose="020B0004020202020204" pitchFamily="34" charset="0"/>
              </a:rPr>
              <a:t>Quality </a:t>
            </a:r>
            <a:r>
              <a:rPr lang="it-IT" b="1" i="1" err="1">
                <a:solidFill>
                  <a:schemeClr val="bg1">
                    <a:lumMod val="65000"/>
                  </a:schemeClr>
                </a:solidFill>
                <a:latin typeface="Aptos" panose="020B0004020202020204" pitchFamily="34" charset="0"/>
              </a:rPr>
              <a:t>Metrics</a:t>
            </a:r>
            <a:r>
              <a:rPr lang="it-IT" b="1" i="1">
                <a:solidFill>
                  <a:schemeClr val="bg1">
                    <a:lumMod val="65000"/>
                  </a:schemeClr>
                </a:solidFill>
                <a:latin typeface="Aptos" panose="020B0004020202020204" pitchFamily="34" charset="0"/>
              </a:rPr>
              <a:t> &amp; Test</a:t>
            </a:r>
            <a:endParaRPr lang="it-IT">
              <a:solidFill>
                <a:schemeClr val="bg1">
                  <a:lumMod val="65000"/>
                </a:schemeClr>
              </a:solidFill>
              <a:latin typeface="Aptos" panose="020B0004020202020204" pitchFamily="34" charset="0"/>
            </a:endParaRPr>
          </a:p>
        </p:txBody>
      </p:sp>
      <p:sp>
        <p:nvSpPr>
          <p:cNvPr id="2" name="Rettangolo con angoli arrotondati 1">
            <a:extLst>
              <a:ext uri="{FF2B5EF4-FFF2-40B4-BE49-F238E27FC236}">
                <a16:creationId xmlns:a16="http://schemas.microsoft.com/office/drawing/2014/main" id="{6EDEC3D1-B585-F4CC-C0C6-FC6F3F0AACE7}"/>
              </a:ext>
            </a:extLst>
          </p:cNvPr>
          <p:cNvSpPr/>
          <p:nvPr/>
        </p:nvSpPr>
        <p:spPr>
          <a:xfrm>
            <a:off x="614678" y="810629"/>
            <a:ext cx="1884682" cy="215531"/>
          </a:xfrm>
          <a:prstGeom prst="roundRect">
            <a:avLst>
              <a:gd name="adj" fmla="val 50000"/>
            </a:avLst>
          </a:prstGeom>
          <a:solidFill>
            <a:schemeClr val="accent1">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Google Shape;188;p2">
            <a:extLst>
              <a:ext uri="{FF2B5EF4-FFF2-40B4-BE49-F238E27FC236}">
                <a16:creationId xmlns:a16="http://schemas.microsoft.com/office/drawing/2014/main" id="{79AF6FE9-5E7C-C8A0-D222-0380A86EE742}"/>
              </a:ext>
            </a:extLst>
          </p:cNvPr>
          <p:cNvSpPr txBox="1">
            <a:spLocks/>
          </p:cNvSpPr>
          <p:nvPr/>
        </p:nvSpPr>
        <p:spPr>
          <a:xfrm>
            <a:off x="602814" y="209044"/>
            <a:ext cx="1896546" cy="1098504"/>
          </a:xfrm>
          <a:prstGeom prst="rect">
            <a:avLst/>
          </a:prstGeom>
          <a:noFill/>
          <a:ln>
            <a:noFill/>
          </a:ln>
        </p:spPr>
        <p:txBody>
          <a:bodyPr spcFirstLastPara="1" wrap="square" lIns="91425" tIns="91425" rIns="91425" bIns="91425" anchor="ctr" anchorCtr="0">
            <a:noAutofit/>
          </a:bodyPr>
          <a:lstStyle>
            <a:lvl1pPr algn="l" defTabSz="514325" rtl="0" eaLnBrk="1" latinLnBrk="0" hangingPunct="1">
              <a:lnSpc>
                <a:spcPct val="90000"/>
              </a:lnSpc>
              <a:spcBef>
                <a:spcPct val="0"/>
              </a:spcBef>
              <a:buNone/>
              <a:defRPr sz="2025" b="1" kern="1200">
                <a:solidFill>
                  <a:schemeClr val="tx1">
                    <a:lumMod val="85000"/>
                    <a:lumOff val="15000"/>
                  </a:schemeClr>
                </a:solidFill>
                <a:latin typeface="Roboto Slab" pitchFamily="2" charset="0"/>
                <a:ea typeface="Roboto Slab" pitchFamily="2" charset="0"/>
                <a:cs typeface="+mj-cs"/>
              </a:defRPr>
            </a:lvl1pPr>
          </a:lstStyle>
          <a:p>
            <a:pPr>
              <a:lnSpc>
                <a:spcPct val="100000"/>
              </a:lnSpc>
              <a:spcBef>
                <a:spcPts val="0"/>
              </a:spcBef>
              <a:buClr>
                <a:srgbClr val="FFFFFF"/>
              </a:buClr>
              <a:buSzPct val="192592"/>
              <a:buFont typeface="Roboto Slab"/>
              <a:buNone/>
            </a:pPr>
            <a:r>
              <a:rPr lang="it-IT" sz="3200" b="0">
                <a:solidFill>
                  <a:srgbClr val="002677"/>
                </a:solidFill>
                <a:latin typeface="Poppins Black" panose="00000A00000000000000" pitchFamily="2" charset="0"/>
                <a:ea typeface="Fira Sans Medium"/>
                <a:cs typeface="Poppins Black" panose="00000A00000000000000" pitchFamily="2" charset="0"/>
                <a:sym typeface="Fira Sans Medium"/>
              </a:rPr>
              <a:t>Agenda </a:t>
            </a:r>
            <a:endParaRPr lang="it-IT" sz="3200" b="0">
              <a:solidFill>
                <a:srgbClr val="002677"/>
              </a:solidFill>
              <a:latin typeface="Poppins Black" panose="00000A00000000000000" pitchFamily="2" charset="0"/>
              <a:cs typeface="Poppins Black" panose="00000A00000000000000" pitchFamily="2" charset="0"/>
            </a:endParaRPr>
          </a:p>
        </p:txBody>
      </p:sp>
    </p:spTree>
    <p:extLst>
      <p:ext uri="{BB962C8B-B14F-4D97-AF65-F5344CB8AC3E}">
        <p14:creationId xmlns:p14="http://schemas.microsoft.com/office/powerpoint/2010/main" val="40505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31E49-0528-CA36-8522-0089BB7D00B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837EBC51-4A7A-C8A1-8585-6BD71F9875B3}"/>
              </a:ext>
            </a:extLst>
          </p:cNvPr>
          <p:cNvSpPr/>
          <p:nvPr/>
        </p:nvSpPr>
        <p:spPr>
          <a:xfrm>
            <a:off x="592666" y="6356357"/>
            <a:ext cx="9144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8">
            <a:extLst>
              <a:ext uri="{FF2B5EF4-FFF2-40B4-BE49-F238E27FC236}">
                <a16:creationId xmlns:a16="http://schemas.microsoft.com/office/drawing/2014/main" id="{A205ED11-DF0B-3723-3A7B-0ADC63A27E68}"/>
              </a:ext>
            </a:extLst>
          </p:cNvPr>
          <p:cNvSpPr>
            <a:spLocks noGrp="1"/>
          </p:cNvSpPr>
          <p:nvPr>
            <p:ph type="sldNum" sz="quarter" idx="12"/>
          </p:nvPr>
        </p:nvSpPr>
        <p:spPr/>
        <p:txBody>
          <a:bodyPr/>
          <a:lstStyle/>
          <a:p>
            <a:fld id="{FEC4A954-C260-E84D-8B85-4D54550A05DF}" type="slidenum">
              <a:rPr lang="it-IT" sz="1600" smtClean="0"/>
              <a:pPr/>
              <a:t>12</a:t>
            </a:fld>
            <a:endParaRPr lang="it-IT" sz="1600"/>
          </a:p>
        </p:txBody>
      </p:sp>
      <p:pic>
        <p:nvPicPr>
          <p:cNvPr id="5" name="Immagine 4" descr="Immagine che contiene nero, oscurità&#10;&#10;Descrizione generata automaticamente">
            <a:extLst>
              <a:ext uri="{FF2B5EF4-FFF2-40B4-BE49-F238E27FC236}">
                <a16:creationId xmlns:a16="http://schemas.microsoft.com/office/drawing/2014/main" id="{BAFA7AE6-3686-7D06-A7D5-6DB6419518E4}"/>
              </a:ext>
            </a:extLst>
          </p:cNvPr>
          <p:cNvPicPr>
            <a:picLocks noChangeAspect="1"/>
          </p:cNvPicPr>
          <p:nvPr/>
        </p:nvPicPr>
        <p:blipFill>
          <a:blip r:embed="rId3">
            <a:duotone>
              <a:schemeClr val="accent6">
                <a:shade val="45000"/>
                <a:satMod val="135000"/>
              </a:schemeClr>
              <a:prstClr val="white"/>
            </a:duotone>
          </a:blip>
          <a:stretch>
            <a:fillRect/>
          </a:stretch>
        </p:blipFill>
        <p:spPr>
          <a:xfrm>
            <a:off x="10176934" y="165501"/>
            <a:ext cx="2015066" cy="1209040"/>
          </a:xfrm>
          <a:prstGeom prst="rect">
            <a:avLst/>
          </a:prstGeom>
        </p:spPr>
      </p:pic>
      <p:sp>
        <p:nvSpPr>
          <p:cNvPr id="3" name="Rettangolo con angoli arrotondati 2">
            <a:extLst>
              <a:ext uri="{FF2B5EF4-FFF2-40B4-BE49-F238E27FC236}">
                <a16:creationId xmlns:a16="http://schemas.microsoft.com/office/drawing/2014/main" id="{8D509D2B-7513-AC05-F02F-37521A47E5DF}"/>
              </a:ext>
            </a:extLst>
          </p:cNvPr>
          <p:cNvSpPr/>
          <p:nvPr/>
        </p:nvSpPr>
        <p:spPr>
          <a:xfrm>
            <a:off x="614678" y="810628"/>
            <a:ext cx="4904379" cy="273374"/>
          </a:xfrm>
          <a:prstGeom prst="roundRect">
            <a:avLst>
              <a:gd name="adj" fmla="val 50000"/>
            </a:avLst>
          </a:prstGeom>
          <a:solidFill>
            <a:schemeClr val="accent1">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Google Shape;188;p2">
            <a:extLst>
              <a:ext uri="{FF2B5EF4-FFF2-40B4-BE49-F238E27FC236}">
                <a16:creationId xmlns:a16="http://schemas.microsoft.com/office/drawing/2014/main" id="{9EC415DA-4D54-3ABB-3DA0-23EDED177B77}"/>
              </a:ext>
            </a:extLst>
          </p:cNvPr>
          <p:cNvSpPr txBox="1">
            <a:spLocks/>
          </p:cNvSpPr>
          <p:nvPr/>
        </p:nvSpPr>
        <p:spPr>
          <a:xfrm>
            <a:off x="602814" y="209044"/>
            <a:ext cx="5500117" cy="1098504"/>
          </a:xfrm>
          <a:prstGeom prst="rect">
            <a:avLst/>
          </a:prstGeom>
          <a:noFill/>
          <a:ln>
            <a:noFill/>
          </a:ln>
        </p:spPr>
        <p:txBody>
          <a:bodyPr spcFirstLastPara="1" wrap="square" lIns="91425" tIns="91425" rIns="91425" bIns="91425" anchor="ctr" anchorCtr="0">
            <a:noAutofit/>
          </a:bodyPr>
          <a:lstStyle>
            <a:lvl1pPr algn="l" defTabSz="514325" rtl="0" eaLnBrk="1" latinLnBrk="0" hangingPunct="1">
              <a:lnSpc>
                <a:spcPct val="90000"/>
              </a:lnSpc>
              <a:spcBef>
                <a:spcPct val="0"/>
              </a:spcBef>
              <a:buNone/>
              <a:defRPr sz="2025" b="1" kern="1200">
                <a:solidFill>
                  <a:schemeClr val="tx1">
                    <a:lumMod val="85000"/>
                    <a:lumOff val="15000"/>
                  </a:schemeClr>
                </a:solidFill>
                <a:latin typeface="Roboto Slab" pitchFamily="2" charset="0"/>
                <a:ea typeface="Roboto Slab" pitchFamily="2" charset="0"/>
                <a:cs typeface="+mj-cs"/>
              </a:defRPr>
            </a:lvl1pPr>
          </a:lstStyle>
          <a:p>
            <a:pPr>
              <a:lnSpc>
                <a:spcPct val="100000"/>
              </a:lnSpc>
              <a:spcBef>
                <a:spcPts val="0"/>
              </a:spcBef>
            </a:pPr>
            <a:r>
              <a:rPr lang="it-IT" sz="3600" b="0">
                <a:solidFill>
                  <a:srgbClr val="002677"/>
                </a:solidFill>
                <a:latin typeface="Poppins Black"/>
                <a:ea typeface="Roboto Slab"/>
                <a:cs typeface="Poppins Black"/>
              </a:rPr>
              <a:t>Mondrian Alghoritm</a:t>
            </a:r>
            <a:endParaRPr lang="it-IT" err="1"/>
          </a:p>
        </p:txBody>
      </p:sp>
      <p:pic>
        <p:nvPicPr>
          <p:cNvPr id="11" name="Immagine 10">
            <a:extLst>
              <a:ext uri="{FF2B5EF4-FFF2-40B4-BE49-F238E27FC236}">
                <a16:creationId xmlns:a16="http://schemas.microsoft.com/office/drawing/2014/main" id="{472FBC7D-6E7E-7B61-A727-AD7157179199}"/>
              </a:ext>
            </a:extLst>
          </p:cNvPr>
          <p:cNvPicPr>
            <a:picLocks noChangeAspect="1"/>
          </p:cNvPicPr>
          <p:nvPr/>
        </p:nvPicPr>
        <p:blipFill rotWithShape="1">
          <a:blip r:embed="rId4"/>
          <a:srcRect l="-139" b="37805"/>
          <a:stretch/>
        </p:blipFill>
        <p:spPr>
          <a:xfrm>
            <a:off x="4212278" y="2097392"/>
            <a:ext cx="7141522" cy="2660138"/>
          </a:xfrm>
          <a:prstGeom prst="rect">
            <a:avLst/>
          </a:prstGeom>
        </p:spPr>
      </p:pic>
      <p:sp>
        <p:nvSpPr>
          <p:cNvPr id="2" name="CasellaDiTesto 1">
            <a:extLst>
              <a:ext uri="{FF2B5EF4-FFF2-40B4-BE49-F238E27FC236}">
                <a16:creationId xmlns:a16="http://schemas.microsoft.com/office/drawing/2014/main" id="{B060284D-7D1C-B8FB-10C2-C87ECA469F94}"/>
              </a:ext>
            </a:extLst>
          </p:cNvPr>
          <p:cNvSpPr txBox="1"/>
          <p:nvPr/>
        </p:nvSpPr>
        <p:spPr>
          <a:xfrm>
            <a:off x="614678" y="2273299"/>
            <a:ext cx="3549041" cy="230832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sz="1600">
                <a:latin typeface="Aptos" panose="020B0004020202020204" pitchFamily="34" charset="0"/>
              </a:rPr>
              <a:t>The </a:t>
            </a:r>
            <a:r>
              <a:rPr lang="it-IT" sz="1600" err="1">
                <a:latin typeface="Aptos" panose="020B0004020202020204" pitchFamily="34" charset="0"/>
              </a:rPr>
              <a:t>mondrian</a:t>
            </a:r>
            <a:r>
              <a:rPr lang="it-IT" sz="1600">
                <a:latin typeface="Aptos" panose="020B0004020202020204" pitchFamily="34" charset="0"/>
              </a:rPr>
              <a:t> </a:t>
            </a:r>
            <a:r>
              <a:rPr lang="it-IT" sz="1600" err="1">
                <a:latin typeface="Aptos" panose="020B0004020202020204" pitchFamily="34" charset="0"/>
              </a:rPr>
              <a:t>algorithm</a:t>
            </a:r>
            <a:r>
              <a:rPr lang="it-IT" sz="1600">
                <a:latin typeface="Aptos" panose="020B0004020202020204" pitchFamily="34" charset="0"/>
              </a:rPr>
              <a:t> </a:t>
            </a:r>
            <a:r>
              <a:rPr lang="it-IT" sz="1600" err="1">
                <a:latin typeface="Aptos" panose="020B0004020202020204" pitchFamily="34" charset="0"/>
              </a:rPr>
              <a:t>executes</a:t>
            </a:r>
            <a:r>
              <a:rPr lang="it-IT" sz="1600">
                <a:latin typeface="Aptos" panose="020B0004020202020204" pitchFamily="34" charset="0"/>
              </a:rPr>
              <a:t>:</a:t>
            </a:r>
          </a:p>
          <a:p>
            <a:pPr marL="342900" indent="-342900">
              <a:buAutoNum type="arabicPeriod"/>
            </a:pPr>
            <a:endParaRPr lang="it-IT" sz="1600">
              <a:latin typeface="Aptos" panose="020B0004020202020204" pitchFamily="34" charset="0"/>
            </a:endParaRPr>
          </a:p>
          <a:p>
            <a:pPr marL="342900" indent="-342900">
              <a:buAutoNum type="arabicPeriod"/>
            </a:pPr>
            <a:r>
              <a:rPr lang="it-IT" sz="1600">
                <a:latin typeface="Aptos" panose="020B0004020202020204" pitchFamily="34" charset="0"/>
              </a:rPr>
              <a:t>REMOVAL EXPLICIT IDENTIFIER</a:t>
            </a:r>
          </a:p>
          <a:p>
            <a:pPr marL="342900" indent="-342900">
              <a:buAutoNum type="arabicPeriod"/>
            </a:pPr>
            <a:endParaRPr lang="it-IT" sz="1600">
              <a:latin typeface="Aptos" panose="020B0004020202020204" pitchFamily="34" charset="0"/>
            </a:endParaRPr>
          </a:p>
          <a:p>
            <a:pPr marL="342900" indent="-342900">
              <a:buAutoNum type="arabicPeriod"/>
            </a:pPr>
            <a:r>
              <a:rPr lang="it-IT" sz="1600">
                <a:latin typeface="Aptos" panose="020B0004020202020204" pitchFamily="34" charset="0"/>
              </a:rPr>
              <a:t>PARTITIONING</a:t>
            </a:r>
          </a:p>
          <a:p>
            <a:pPr marL="342900" indent="-342900">
              <a:buAutoNum type="arabicPeriod"/>
            </a:pPr>
            <a:endParaRPr lang="it-IT" sz="1600">
              <a:latin typeface="Aptos" panose="020B0004020202020204" pitchFamily="34" charset="0"/>
            </a:endParaRPr>
          </a:p>
          <a:p>
            <a:pPr marL="342900" indent="-342900">
              <a:buAutoNum type="arabicPeriod"/>
            </a:pPr>
            <a:r>
              <a:rPr lang="it-IT" sz="1600">
                <a:latin typeface="Aptos" panose="020B0004020202020204" pitchFamily="34" charset="0"/>
              </a:rPr>
              <a:t>GENERALIZATION</a:t>
            </a:r>
          </a:p>
          <a:p>
            <a:pPr marL="342900" indent="-342900">
              <a:buAutoNum type="arabicPeriod"/>
            </a:pPr>
            <a:endParaRPr lang="it-IT" sz="1600">
              <a:latin typeface="Aptos" panose="020B0004020202020204" pitchFamily="34" charset="0"/>
            </a:endParaRPr>
          </a:p>
          <a:p>
            <a:pPr marL="342900" indent="-342900">
              <a:buAutoNum type="arabicPeriod"/>
            </a:pPr>
            <a:r>
              <a:rPr lang="it-IT" sz="1600">
                <a:latin typeface="Aptos" panose="020B0004020202020204" pitchFamily="34" charset="0"/>
              </a:rPr>
              <a:t>PERTURBATION</a:t>
            </a:r>
          </a:p>
        </p:txBody>
      </p:sp>
    </p:spTree>
    <p:extLst>
      <p:ext uri="{BB962C8B-B14F-4D97-AF65-F5344CB8AC3E}">
        <p14:creationId xmlns:p14="http://schemas.microsoft.com/office/powerpoint/2010/main" val="194887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31E49-0528-CA36-8522-0089BB7D00B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837EBC51-4A7A-C8A1-8585-6BD71F9875B3}"/>
              </a:ext>
            </a:extLst>
          </p:cNvPr>
          <p:cNvSpPr/>
          <p:nvPr/>
        </p:nvSpPr>
        <p:spPr>
          <a:xfrm>
            <a:off x="592666" y="6356357"/>
            <a:ext cx="9144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8">
            <a:extLst>
              <a:ext uri="{FF2B5EF4-FFF2-40B4-BE49-F238E27FC236}">
                <a16:creationId xmlns:a16="http://schemas.microsoft.com/office/drawing/2014/main" id="{A205ED11-DF0B-3723-3A7B-0ADC63A27E68}"/>
              </a:ext>
            </a:extLst>
          </p:cNvPr>
          <p:cNvSpPr>
            <a:spLocks noGrp="1"/>
          </p:cNvSpPr>
          <p:nvPr>
            <p:ph type="sldNum" sz="quarter" idx="12"/>
          </p:nvPr>
        </p:nvSpPr>
        <p:spPr/>
        <p:txBody>
          <a:bodyPr/>
          <a:lstStyle/>
          <a:p>
            <a:fld id="{FEC4A954-C260-E84D-8B85-4D54550A05DF}" type="slidenum">
              <a:rPr lang="it-IT" sz="1600" smtClean="0"/>
              <a:pPr/>
              <a:t>13</a:t>
            </a:fld>
            <a:endParaRPr lang="it-IT" sz="1600"/>
          </a:p>
        </p:txBody>
      </p:sp>
      <p:pic>
        <p:nvPicPr>
          <p:cNvPr id="5" name="Immagine 4" descr="Immagine che contiene nero, oscurità&#10;&#10;Descrizione generata automaticamente">
            <a:extLst>
              <a:ext uri="{FF2B5EF4-FFF2-40B4-BE49-F238E27FC236}">
                <a16:creationId xmlns:a16="http://schemas.microsoft.com/office/drawing/2014/main" id="{BAFA7AE6-3686-7D06-A7D5-6DB6419518E4}"/>
              </a:ext>
            </a:extLst>
          </p:cNvPr>
          <p:cNvPicPr>
            <a:picLocks noChangeAspect="1"/>
          </p:cNvPicPr>
          <p:nvPr/>
        </p:nvPicPr>
        <p:blipFill>
          <a:blip r:embed="rId3">
            <a:duotone>
              <a:schemeClr val="accent6">
                <a:shade val="45000"/>
                <a:satMod val="135000"/>
              </a:schemeClr>
              <a:prstClr val="white"/>
            </a:duotone>
          </a:blip>
          <a:stretch>
            <a:fillRect/>
          </a:stretch>
        </p:blipFill>
        <p:spPr>
          <a:xfrm>
            <a:off x="10176934" y="165501"/>
            <a:ext cx="2015066" cy="1209040"/>
          </a:xfrm>
          <a:prstGeom prst="rect">
            <a:avLst/>
          </a:prstGeom>
        </p:spPr>
      </p:pic>
      <p:sp>
        <p:nvSpPr>
          <p:cNvPr id="3" name="Rettangolo con angoli arrotondati 2">
            <a:extLst>
              <a:ext uri="{FF2B5EF4-FFF2-40B4-BE49-F238E27FC236}">
                <a16:creationId xmlns:a16="http://schemas.microsoft.com/office/drawing/2014/main" id="{8D509D2B-7513-AC05-F02F-37521A47E5DF}"/>
              </a:ext>
            </a:extLst>
          </p:cNvPr>
          <p:cNvSpPr/>
          <p:nvPr/>
        </p:nvSpPr>
        <p:spPr>
          <a:xfrm>
            <a:off x="614678" y="810628"/>
            <a:ext cx="3151779" cy="267058"/>
          </a:xfrm>
          <a:prstGeom prst="roundRect">
            <a:avLst>
              <a:gd name="adj" fmla="val 50000"/>
            </a:avLst>
          </a:prstGeom>
          <a:solidFill>
            <a:schemeClr val="accent1">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Google Shape;188;p2">
            <a:extLst>
              <a:ext uri="{FF2B5EF4-FFF2-40B4-BE49-F238E27FC236}">
                <a16:creationId xmlns:a16="http://schemas.microsoft.com/office/drawing/2014/main" id="{9EC415DA-4D54-3ABB-3DA0-23EDED177B77}"/>
              </a:ext>
            </a:extLst>
          </p:cNvPr>
          <p:cNvSpPr txBox="1">
            <a:spLocks/>
          </p:cNvSpPr>
          <p:nvPr/>
        </p:nvSpPr>
        <p:spPr>
          <a:xfrm>
            <a:off x="602814" y="209044"/>
            <a:ext cx="3533757" cy="1098504"/>
          </a:xfrm>
          <a:prstGeom prst="rect">
            <a:avLst/>
          </a:prstGeom>
          <a:noFill/>
          <a:ln>
            <a:noFill/>
          </a:ln>
        </p:spPr>
        <p:txBody>
          <a:bodyPr spcFirstLastPara="1" wrap="square" lIns="91425" tIns="91425" rIns="91425" bIns="91425" anchor="ctr" anchorCtr="0">
            <a:noAutofit/>
          </a:bodyPr>
          <a:lstStyle>
            <a:lvl1pPr algn="l" defTabSz="514325" rtl="0" eaLnBrk="1" latinLnBrk="0" hangingPunct="1">
              <a:lnSpc>
                <a:spcPct val="90000"/>
              </a:lnSpc>
              <a:spcBef>
                <a:spcPct val="0"/>
              </a:spcBef>
              <a:buNone/>
              <a:defRPr sz="2025" b="1" kern="1200">
                <a:solidFill>
                  <a:schemeClr val="tx1">
                    <a:lumMod val="85000"/>
                    <a:lumOff val="15000"/>
                  </a:schemeClr>
                </a:solidFill>
                <a:latin typeface="Roboto Slab" pitchFamily="2" charset="0"/>
                <a:ea typeface="Roboto Slab" pitchFamily="2" charset="0"/>
                <a:cs typeface="+mj-cs"/>
              </a:defRPr>
            </a:lvl1pPr>
          </a:lstStyle>
          <a:p>
            <a:pPr>
              <a:lnSpc>
                <a:spcPct val="100000"/>
              </a:lnSpc>
              <a:spcBef>
                <a:spcPts val="0"/>
              </a:spcBef>
            </a:pPr>
            <a:r>
              <a:rPr lang="it-IT" sz="3600" b="0" err="1">
                <a:solidFill>
                  <a:srgbClr val="002677"/>
                </a:solidFill>
                <a:latin typeface="Poppins Black"/>
                <a:ea typeface="Roboto Slab"/>
                <a:cs typeface="Poppins Black"/>
              </a:rPr>
              <a:t>Partitioning</a:t>
            </a:r>
            <a:endParaRPr lang="it-IT"/>
          </a:p>
        </p:txBody>
      </p:sp>
      <p:sp>
        <p:nvSpPr>
          <p:cNvPr id="8" name="CasellaDiTesto 7">
            <a:extLst>
              <a:ext uri="{FF2B5EF4-FFF2-40B4-BE49-F238E27FC236}">
                <a16:creationId xmlns:a16="http://schemas.microsoft.com/office/drawing/2014/main" id="{6D714A21-2672-9E41-2B93-7F79B845B0F3}"/>
              </a:ext>
            </a:extLst>
          </p:cNvPr>
          <p:cNvSpPr txBox="1"/>
          <p:nvPr/>
        </p:nvSpPr>
        <p:spPr>
          <a:xfrm>
            <a:off x="614678" y="2800901"/>
            <a:ext cx="4709162" cy="132343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sz="1600">
                <a:latin typeface="Aptos" panose="020B0004020202020204" pitchFamily="34" charset="0"/>
              </a:rPr>
              <a:t>This </a:t>
            </a:r>
            <a:r>
              <a:rPr lang="it-IT" sz="1600" err="1">
                <a:latin typeface="Aptos" panose="020B0004020202020204" pitchFamily="34" charset="0"/>
              </a:rPr>
              <a:t>function</a:t>
            </a:r>
            <a:r>
              <a:rPr lang="it-IT" sz="1600">
                <a:latin typeface="Aptos" panose="020B0004020202020204" pitchFamily="34" charset="0"/>
              </a:rPr>
              <a:t> </a:t>
            </a:r>
            <a:r>
              <a:rPr lang="it-IT" sz="1600" err="1">
                <a:latin typeface="Aptos" panose="020B0004020202020204" pitchFamily="34" charset="0"/>
              </a:rPr>
              <a:t>does</a:t>
            </a:r>
            <a:r>
              <a:rPr lang="it-IT" sz="1600">
                <a:latin typeface="Aptos" panose="020B0004020202020204" pitchFamily="34" charset="0"/>
              </a:rPr>
              <a:t>:</a:t>
            </a:r>
          </a:p>
          <a:p>
            <a:pPr marL="171450" indent="-171450">
              <a:buFont typeface="Arial"/>
              <a:buChar char="•"/>
            </a:pPr>
            <a:endParaRPr lang="it-IT" sz="1600">
              <a:latin typeface="Aptos" panose="020B0004020202020204" pitchFamily="34" charset="0"/>
            </a:endParaRPr>
          </a:p>
          <a:p>
            <a:pPr marL="171450" indent="-171450">
              <a:buFont typeface="Arial"/>
              <a:buChar char="•"/>
            </a:pPr>
            <a:r>
              <a:rPr lang="it-IT" sz="1600">
                <a:latin typeface="Aptos" panose="020B0004020202020204" pitchFamily="34" charset="0"/>
              </a:rPr>
              <a:t>Splitting by </a:t>
            </a:r>
            <a:r>
              <a:rPr lang="it-IT" sz="1600" err="1">
                <a:latin typeface="Aptos" panose="020B0004020202020204" pitchFamily="34" charset="0"/>
              </a:rPr>
              <a:t>median</a:t>
            </a:r>
            <a:r>
              <a:rPr lang="it-IT" sz="1600">
                <a:latin typeface="Aptos" panose="020B0004020202020204" pitchFamily="34" charset="0"/>
              </a:rPr>
              <a:t> </a:t>
            </a:r>
            <a:r>
              <a:rPr lang="it-IT" sz="1600" err="1">
                <a:latin typeface="Aptos" panose="020B0004020202020204" pitchFamily="34" charset="0"/>
              </a:rPr>
              <a:t>if</a:t>
            </a:r>
            <a:r>
              <a:rPr lang="it-IT" sz="1600">
                <a:latin typeface="Aptos" panose="020B0004020202020204" pitchFamily="34" charset="0"/>
              </a:rPr>
              <a:t> </a:t>
            </a:r>
            <a:r>
              <a:rPr lang="it-IT" sz="1600" err="1">
                <a:latin typeface="Aptos" panose="020B0004020202020204" pitchFamily="34" charset="0"/>
              </a:rPr>
              <a:t>column</a:t>
            </a:r>
            <a:r>
              <a:rPr lang="it-IT" sz="1600">
                <a:latin typeface="Aptos" panose="020B0004020202020204" pitchFamily="34" charset="0"/>
              </a:rPr>
              <a:t> is </a:t>
            </a:r>
            <a:r>
              <a:rPr lang="it-IT" sz="1600" err="1">
                <a:latin typeface="Aptos" panose="020B0004020202020204" pitchFamily="34" charset="0"/>
              </a:rPr>
              <a:t>numerical</a:t>
            </a:r>
            <a:endParaRPr lang="it-IT" sz="1600">
              <a:latin typeface="Aptos" panose="020B0004020202020204" pitchFamily="34" charset="0"/>
            </a:endParaRPr>
          </a:p>
          <a:p>
            <a:pPr marL="171450" indent="-171450">
              <a:buFont typeface="Arial"/>
              <a:buChar char="•"/>
            </a:pPr>
            <a:endParaRPr lang="it-IT" sz="1600">
              <a:latin typeface="Aptos" panose="020B0004020202020204" pitchFamily="34" charset="0"/>
            </a:endParaRPr>
          </a:p>
          <a:p>
            <a:pPr marL="171450" indent="-171450">
              <a:buFont typeface="Arial"/>
              <a:buChar char="•"/>
            </a:pPr>
            <a:r>
              <a:rPr lang="it-IT" sz="1600">
                <a:latin typeface="Aptos" panose="020B0004020202020204" pitchFamily="34" charset="0"/>
              </a:rPr>
              <a:t>Splitting  by middle </a:t>
            </a:r>
            <a:r>
              <a:rPr lang="it-IT" sz="1600" err="1">
                <a:latin typeface="Aptos" panose="020B0004020202020204" pitchFamily="34" charset="0"/>
              </a:rPr>
              <a:t>value</a:t>
            </a:r>
            <a:r>
              <a:rPr lang="it-IT" sz="1600">
                <a:latin typeface="Aptos" panose="020B0004020202020204" pitchFamily="34" charset="0"/>
              </a:rPr>
              <a:t> </a:t>
            </a:r>
            <a:r>
              <a:rPr lang="it-IT" sz="1600" err="1">
                <a:latin typeface="Aptos" panose="020B0004020202020204" pitchFamily="34" charset="0"/>
              </a:rPr>
              <a:t>if</a:t>
            </a:r>
            <a:r>
              <a:rPr lang="it-IT" sz="1600">
                <a:latin typeface="Aptos" panose="020B0004020202020204" pitchFamily="34" charset="0"/>
              </a:rPr>
              <a:t> </a:t>
            </a:r>
            <a:r>
              <a:rPr lang="it-IT" sz="1600" err="1">
                <a:latin typeface="Aptos" panose="020B0004020202020204" pitchFamily="34" charset="0"/>
              </a:rPr>
              <a:t>columns</a:t>
            </a:r>
            <a:r>
              <a:rPr lang="it-IT" sz="1600">
                <a:latin typeface="Aptos" panose="020B0004020202020204" pitchFamily="34" charset="0"/>
              </a:rPr>
              <a:t> is </a:t>
            </a:r>
            <a:r>
              <a:rPr lang="it-IT" sz="1600" err="1">
                <a:latin typeface="Aptos" panose="020B0004020202020204" pitchFamily="34" charset="0"/>
              </a:rPr>
              <a:t>categorical</a:t>
            </a:r>
            <a:endParaRPr lang="it-IT" sz="1600">
              <a:latin typeface="Aptos" panose="020B0004020202020204" pitchFamily="34" charset="0"/>
            </a:endParaRPr>
          </a:p>
        </p:txBody>
      </p:sp>
      <p:pic>
        <p:nvPicPr>
          <p:cNvPr id="13" name="Immagine 12">
            <a:extLst>
              <a:ext uri="{FF2B5EF4-FFF2-40B4-BE49-F238E27FC236}">
                <a16:creationId xmlns:a16="http://schemas.microsoft.com/office/drawing/2014/main" id="{1901AD30-BE82-9FE1-3CB6-0D6E34C709AD}"/>
              </a:ext>
            </a:extLst>
          </p:cNvPr>
          <p:cNvPicPr>
            <a:picLocks noChangeAspect="1"/>
          </p:cNvPicPr>
          <p:nvPr/>
        </p:nvPicPr>
        <p:blipFill>
          <a:blip r:embed="rId4"/>
          <a:stretch>
            <a:fillRect/>
          </a:stretch>
        </p:blipFill>
        <p:spPr>
          <a:xfrm>
            <a:off x="5647341" y="1902862"/>
            <a:ext cx="6159801" cy="3055234"/>
          </a:xfrm>
          <a:prstGeom prst="rect">
            <a:avLst/>
          </a:prstGeom>
        </p:spPr>
      </p:pic>
    </p:spTree>
    <p:extLst>
      <p:ext uri="{BB962C8B-B14F-4D97-AF65-F5344CB8AC3E}">
        <p14:creationId xmlns:p14="http://schemas.microsoft.com/office/powerpoint/2010/main" val="165566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31E49-0528-CA36-8522-0089BB7D00B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837EBC51-4A7A-C8A1-8585-6BD71F9875B3}"/>
              </a:ext>
            </a:extLst>
          </p:cNvPr>
          <p:cNvSpPr/>
          <p:nvPr/>
        </p:nvSpPr>
        <p:spPr>
          <a:xfrm>
            <a:off x="592666" y="6356357"/>
            <a:ext cx="9144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8">
            <a:extLst>
              <a:ext uri="{FF2B5EF4-FFF2-40B4-BE49-F238E27FC236}">
                <a16:creationId xmlns:a16="http://schemas.microsoft.com/office/drawing/2014/main" id="{A205ED11-DF0B-3723-3A7B-0ADC63A27E68}"/>
              </a:ext>
            </a:extLst>
          </p:cNvPr>
          <p:cNvSpPr>
            <a:spLocks noGrp="1"/>
          </p:cNvSpPr>
          <p:nvPr>
            <p:ph type="sldNum" sz="quarter" idx="12"/>
          </p:nvPr>
        </p:nvSpPr>
        <p:spPr/>
        <p:txBody>
          <a:bodyPr/>
          <a:lstStyle/>
          <a:p>
            <a:fld id="{FEC4A954-C260-E84D-8B85-4D54550A05DF}" type="slidenum">
              <a:rPr lang="it-IT" sz="1600" smtClean="0"/>
              <a:pPr/>
              <a:t>14</a:t>
            </a:fld>
            <a:endParaRPr lang="it-IT" sz="1600"/>
          </a:p>
        </p:txBody>
      </p:sp>
      <p:pic>
        <p:nvPicPr>
          <p:cNvPr id="5" name="Immagine 4" descr="Immagine che contiene nero, oscurità&#10;&#10;Descrizione generata automaticamente">
            <a:extLst>
              <a:ext uri="{FF2B5EF4-FFF2-40B4-BE49-F238E27FC236}">
                <a16:creationId xmlns:a16="http://schemas.microsoft.com/office/drawing/2014/main" id="{BAFA7AE6-3686-7D06-A7D5-6DB6419518E4}"/>
              </a:ext>
            </a:extLst>
          </p:cNvPr>
          <p:cNvPicPr>
            <a:picLocks noChangeAspect="1"/>
          </p:cNvPicPr>
          <p:nvPr/>
        </p:nvPicPr>
        <p:blipFill>
          <a:blip r:embed="rId3">
            <a:duotone>
              <a:schemeClr val="accent6">
                <a:shade val="45000"/>
                <a:satMod val="135000"/>
              </a:schemeClr>
              <a:prstClr val="white"/>
            </a:duotone>
          </a:blip>
          <a:stretch>
            <a:fillRect/>
          </a:stretch>
        </p:blipFill>
        <p:spPr>
          <a:xfrm>
            <a:off x="10176934" y="165501"/>
            <a:ext cx="2015066" cy="1209040"/>
          </a:xfrm>
          <a:prstGeom prst="rect">
            <a:avLst/>
          </a:prstGeom>
        </p:spPr>
      </p:pic>
      <p:sp>
        <p:nvSpPr>
          <p:cNvPr id="3" name="Rettangolo con angoli arrotondati 2">
            <a:extLst>
              <a:ext uri="{FF2B5EF4-FFF2-40B4-BE49-F238E27FC236}">
                <a16:creationId xmlns:a16="http://schemas.microsoft.com/office/drawing/2014/main" id="{8D509D2B-7513-AC05-F02F-37521A47E5DF}"/>
              </a:ext>
            </a:extLst>
          </p:cNvPr>
          <p:cNvSpPr/>
          <p:nvPr/>
        </p:nvSpPr>
        <p:spPr>
          <a:xfrm>
            <a:off x="614679" y="810628"/>
            <a:ext cx="3826946" cy="276492"/>
          </a:xfrm>
          <a:prstGeom prst="roundRect">
            <a:avLst>
              <a:gd name="adj" fmla="val 50000"/>
            </a:avLst>
          </a:prstGeom>
          <a:solidFill>
            <a:schemeClr val="accent1">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Google Shape;188;p2">
            <a:extLst>
              <a:ext uri="{FF2B5EF4-FFF2-40B4-BE49-F238E27FC236}">
                <a16:creationId xmlns:a16="http://schemas.microsoft.com/office/drawing/2014/main" id="{9EC415DA-4D54-3ABB-3DA0-23EDED177B77}"/>
              </a:ext>
            </a:extLst>
          </p:cNvPr>
          <p:cNvSpPr txBox="1">
            <a:spLocks/>
          </p:cNvSpPr>
          <p:nvPr/>
        </p:nvSpPr>
        <p:spPr>
          <a:xfrm>
            <a:off x="602815" y="209044"/>
            <a:ext cx="3826946" cy="1098504"/>
          </a:xfrm>
          <a:prstGeom prst="rect">
            <a:avLst/>
          </a:prstGeom>
          <a:noFill/>
          <a:ln>
            <a:noFill/>
          </a:ln>
        </p:spPr>
        <p:txBody>
          <a:bodyPr spcFirstLastPara="1" wrap="square" lIns="91425" tIns="91425" rIns="91425" bIns="91425" anchor="ctr" anchorCtr="0">
            <a:noAutofit/>
          </a:bodyPr>
          <a:lstStyle>
            <a:lvl1pPr algn="l" defTabSz="514325" rtl="0" eaLnBrk="1" latinLnBrk="0" hangingPunct="1">
              <a:lnSpc>
                <a:spcPct val="90000"/>
              </a:lnSpc>
              <a:spcBef>
                <a:spcPct val="0"/>
              </a:spcBef>
              <a:buNone/>
              <a:defRPr sz="2025" b="1" kern="1200">
                <a:solidFill>
                  <a:schemeClr val="tx1">
                    <a:lumMod val="85000"/>
                    <a:lumOff val="15000"/>
                  </a:schemeClr>
                </a:solidFill>
                <a:latin typeface="Roboto Slab" pitchFamily="2" charset="0"/>
                <a:ea typeface="Roboto Slab" pitchFamily="2" charset="0"/>
                <a:cs typeface="+mj-cs"/>
              </a:defRPr>
            </a:lvl1pPr>
          </a:lstStyle>
          <a:p>
            <a:pPr>
              <a:lnSpc>
                <a:spcPct val="100000"/>
              </a:lnSpc>
              <a:spcBef>
                <a:spcPts val="0"/>
              </a:spcBef>
            </a:pPr>
            <a:r>
              <a:rPr lang="it-IT" sz="3600" b="0" err="1">
                <a:solidFill>
                  <a:srgbClr val="002677"/>
                </a:solidFill>
                <a:latin typeface="Poppins Black"/>
                <a:ea typeface="Roboto Slab"/>
                <a:cs typeface="Poppins Black"/>
              </a:rPr>
              <a:t>Generalization</a:t>
            </a:r>
            <a:endParaRPr lang="it-IT"/>
          </a:p>
        </p:txBody>
      </p:sp>
      <p:pic>
        <p:nvPicPr>
          <p:cNvPr id="12" name="Immagine 11">
            <a:extLst>
              <a:ext uri="{FF2B5EF4-FFF2-40B4-BE49-F238E27FC236}">
                <a16:creationId xmlns:a16="http://schemas.microsoft.com/office/drawing/2014/main" id="{0164A8D2-D307-9BDE-9BF5-537E9AA1AD3D}"/>
              </a:ext>
            </a:extLst>
          </p:cNvPr>
          <p:cNvPicPr>
            <a:picLocks noChangeAspect="1"/>
          </p:cNvPicPr>
          <p:nvPr/>
        </p:nvPicPr>
        <p:blipFill>
          <a:blip r:embed="rId4"/>
          <a:stretch>
            <a:fillRect/>
          </a:stretch>
        </p:blipFill>
        <p:spPr>
          <a:xfrm>
            <a:off x="5581070" y="4379678"/>
            <a:ext cx="5812037" cy="2011680"/>
          </a:xfrm>
          <a:prstGeom prst="rect">
            <a:avLst/>
          </a:prstGeom>
        </p:spPr>
      </p:pic>
      <p:pic>
        <p:nvPicPr>
          <p:cNvPr id="14" name="Immagine 13">
            <a:extLst>
              <a:ext uri="{FF2B5EF4-FFF2-40B4-BE49-F238E27FC236}">
                <a16:creationId xmlns:a16="http://schemas.microsoft.com/office/drawing/2014/main" id="{D82582A2-E15E-BD2F-77C2-B21D8BF7564B}"/>
              </a:ext>
            </a:extLst>
          </p:cNvPr>
          <p:cNvPicPr>
            <a:picLocks noChangeAspect="1"/>
          </p:cNvPicPr>
          <p:nvPr/>
        </p:nvPicPr>
        <p:blipFill rotWithShape="1">
          <a:blip r:embed="rId5"/>
          <a:srcRect l="403" r="4058"/>
          <a:stretch/>
        </p:blipFill>
        <p:spPr>
          <a:xfrm>
            <a:off x="5581069" y="1307548"/>
            <a:ext cx="5812037" cy="3072130"/>
          </a:xfrm>
          <a:prstGeom prst="rect">
            <a:avLst/>
          </a:prstGeom>
        </p:spPr>
      </p:pic>
      <p:sp>
        <p:nvSpPr>
          <p:cNvPr id="2" name="CasellaDiTesto 1">
            <a:extLst>
              <a:ext uri="{FF2B5EF4-FFF2-40B4-BE49-F238E27FC236}">
                <a16:creationId xmlns:a16="http://schemas.microsoft.com/office/drawing/2014/main" id="{2328CD93-43C8-5D76-A251-8ACE730D3129}"/>
              </a:ext>
            </a:extLst>
          </p:cNvPr>
          <p:cNvSpPr txBox="1"/>
          <p:nvPr/>
        </p:nvSpPr>
        <p:spPr>
          <a:xfrm>
            <a:off x="592666" y="2967336"/>
            <a:ext cx="4645068" cy="92333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err="1">
                <a:latin typeface="Aptos" panose="020B0004020202020204" pitchFamily="34" charset="0"/>
              </a:rPr>
              <a:t>Categorical</a:t>
            </a:r>
            <a:r>
              <a:rPr lang="it-IT">
                <a:latin typeface="Aptos" panose="020B0004020202020204" pitchFamily="34" charset="0"/>
              </a:rPr>
              <a:t> </a:t>
            </a:r>
            <a:r>
              <a:rPr lang="it-IT" err="1">
                <a:latin typeface="Aptos" panose="020B0004020202020204" pitchFamily="34" charset="0"/>
              </a:rPr>
              <a:t>columns</a:t>
            </a:r>
            <a:r>
              <a:rPr lang="it-IT">
                <a:latin typeface="Aptos" panose="020B0004020202020204" pitchFamily="34" charset="0"/>
              </a:rPr>
              <a:t> are </a:t>
            </a:r>
            <a:r>
              <a:rPr lang="it-IT" err="1">
                <a:latin typeface="Aptos" panose="020B0004020202020204" pitchFamily="34" charset="0"/>
              </a:rPr>
              <a:t>generalized</a:t>
            </a:r>
            <a:r>
              <a:rPr lang="it-IT">
                <a:latin typeface="Aptos" panose="020B0004020202020204" pitchFamily="34" charset="0"/>
              </a:rPr>
              <a:t> by </a:t>
            </a:r>
            <a:r>
              <a:rPr lang="it-IT" err="1">
                <a:latin typeface="Aptos" panose="020B0004020202020204" pitchFamily="34" charset="0"/>
              </a:rPr>
              <a:t>finding</a:t>
            </a:r>
            <a:r>
              <a:rPr lang="it-IT">
                <a:latin typeface="Aptos" panose="020B0004020202020204" pitchFamily="34" charset="0"/>
              </a:rPr>
              <a:t> the </a:t>
            </a:r>
            <a:r>
              <a:rPr lang="it-IT" err="1">
                <a:latin typeface="Aptos" panose="020B0004020202020204" pitchFamily="34" charset="0"/>
              </a:rPr>
              <a:t>lowest</a:t>
            </a:r>
            <a:r>
              <a:rPr lang="it-IT">
                <a:latin typeface="Aptos" panose="020B0004020202020204" pitchFamily="34" charset="0"/>
              </a:rPr>
              <a:t> common </a:t>
            </a:r>
            <a:r>
              <a:rPr lang="it-IT" err="1">
                <a:latin typeface="Aptos" panose="020B0004020202020204" pitchFamily="34" charset="0"/>
              </a:rPr>
              <a:t>ancestor</a:t>
            </a:r>
            <a:r>
              <a:rPr lang="it-IT">
                <a:latin typeface="Aptos" panose="020B0004020202020204" pitchFamily="34" charset="0"/>
              </a:rPr>
              <a:t> in a JSON file. </a:t>
            </a:r>
          </a:p>
        </p:txBody>
      </p:sp>
    </p:spTree>
    <p:extLst>
      <p:ext uri="{BB962C8B-B14F-4D97-AF65-F5344CB8AC3E}">
        <p14:creationId xmlns:p14="http://schemas.microsoft.com/office/powerpoint/2010/main" val="310031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31E49-0528-CA36-8522-0089BB7D00B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837EBC51-4A7A-C8A1-8585-6BD71F9875B3}"/>
              </a:ext>
            </a:extLst>
          </p:cNvPr>
          <p:cNvSpPr/>
          <p:nvPr/>
        </p:nvSpPr>
        <p:spPr>
          <a:xfrm>
            <a:off x="592666" y="6356357"/>
            <a:ext cx="9144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8">
            <a:extLst>
              <a:ext uri="{FF2B5EF4-FFF2-40B4-BE49-F238E27FC236}">
                <a16:creationId xmlns:a16="http://schemas.microsoft.com/office/drawing/2014/main" id="{A205ED11-DF0B-3723-3A7B-0ADC63A27E68}"/>
              </a:ext>
            </a:extLst>
          </p:cNvPr>
          <p:cNvSpPr>
            <a:spLocks noGrp="1"/>
          </p:cNvSpPr>
          <p:nvPr>
            <p:ph type="sldNum" sz="quarter" idx="12"/>
          </p:nvPr>
        </p:nvSpPr>
        <p:spPr/>
        <p:txBody>
          <a:bodyPr/>
          <a:lstStyle/>
          <a:p>
            <a:fld id="{FEC4A954-C260-E84D-8B85-4D54550A05DF}" type="slidenum">
              <a:rPr lang="it-IT" sz="1600" smtClean="0"/>
              <a:pPr/>
              <a:t>15</a:t>
            </a:fld>
            <a:endParaRPr lang="it-IT" sz="1600"/>
          </a:p>
        </p:txBody>
      </p:sp>
      <p:pic>
        <p:nvPicPr>
          <p:cNvPr id="5" name="Immagine 4" descr="Immagine che contiene nero, oscurità&#10;&#10;Descrizione generata automaticamente">
            <a:extLst>
              <a:ext uri="{FF2B5EF4-FFF2-40B4-BE49-F238E27FC236}">
                <a16:creationId xmlns:a16="http://schemas.microsoft.com/office/drawing/2014/main" id="{BAFA7AE6-3686-7D06-A7D5-6DB6419518E4}"/>
              </a:ext>
            </a:extLst>
          </p:cNvPr>
          <p:cNvPicPr>
            <a:picLocks noChangeAspect="1"/>
          </p:cNvPicPr>
          <p:nvPr/>
        </p:nvPicPr>
        <p:blipFill>
          <a:blip r:embed="rId3">
            <a:duotone>
              <a:schemeClr val="accent6">
                <a:shade val="45000"/>
                <a:satMod val="135000"/>
              </a:schemeClr>
              <a:prstClr val="white"/>
            </a:duotone>
          </a:blip>
          <a:stretch>
            <a:fillRect/>
          </a:stretch>
        </p:blipFill>
        <p:spPr>
          <a:xfrm>
            <a:off x="10176934" y="165501"/>
            <a:ext cx="2015066" cy="1209040"/>
          </a:xfrm>
          <a:prstGeom prst="rect">
            <a:avLst/>
          </a:prstGeom>
        </p:spPr>
      </p:pic>
      <p:sp>
        <p:nvSpPr>
          <p:cNvPr id="3" name="Rettangolo con angoli arrotondati 2">
            <a:extLst>
              <a:ext uri="{FF2B5EF4-FFF2-40B4-BE49-F238E27FC236}">
                <a16:creationId xmlns:a16="http://schemas.microsoft.com/office/drawing/2014/main" id="{8D509D2B-7513-AC05-F02F-37521A47E5DF}"/>
              </a:ext>
            </a:extLst>
          </p:cNvPr>
          <p:cNvSpPr/>
          <p:nvPr/>
        </p:nvSpPr>
        <p:spPr>
          <a:xfrm>
            <a:off x="614678" y="810628"/>
            <a:ext cx="5481322" cy="246012"/>
          </a:xfrm>
          <a:prstGeom prst="roundRect">
            <a:avLst>
              <a:gd name="adj" fmla="val 50000"/>
            </a:avLst>
          </a:prstGeom>
          <a:solidFill>
            <a:schemeClr val="accent1">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Google Shape;188;p2">
            <a:extLst>
              <a:ext uri="{FF2B5EF4-FFF2-40B4-BE49-F238E27FC236}">
                <a16:creationId xmlns:a16="http://schemas.microsoft.com/office/drawing/2014/main" id="{9EC415DA-4D54-3ABB-3DA0-23EDED177B77}"/>
              </a:ext>
            </a:extLst>
          </p:cNvPr>
          <p:cNvSpPr txBox="1">
            <a:spLocks/>
          </p:cNvSpPr>
          <p:nvPr/>
        </p:nvSpPr>
        <p:spPr>
          <a:xfrm>
            <a:off x="602814" y="209044"/>
            <a:ext cx="5584625" cy="1098504"/>
          </a:xfrm>
          <a:prstGeom prst="rect">
            <a:avLst/>
          </a:prstGeom>
          <a:noFill/>
          <a:ln>
            <a:noFill/>
          </a:ln>
        </p:spPr>
        <p:txBody>
          <a:bodyPr spcFirstLastPara="1" wrap="square" lIns="91425" tIns="91425" rIns="91425" bIns="91425" anchor="ctr" anchorCtr="0">
            <a:noAutofit/>
          </a:bodyPr>
          <a:lstStyle>
            <a:lvl1pPr algn="l" defTabSz="514325" rtl="0" eaLnBrk="1" latinLnBrk="0" hangingPunct="1">
              <a:lnSpc>
                <a:spcPct val="90000"/>
              </a:lnSpc>
              <a:spcBef>
                <a:spcPct val="0"/>
              </a:spcBef>
              <a:buNone/>
              <a:defRPr sz="2025" b="1" kern="1200">
                <a:solidFill>
                  <a:schemeClr val="tx1">
                    <a:lumMod val="85000"/>
                    <a:lumOff val="15000"/>
                  </a:schemeClr>
                </a:solidFill>
                <a:latin typeface="Roboto Slab" pitchFamily="2" charset="0"/>
                <a:ea typeface="Roboto Slab" pitchFamily="2" charset="0"/>
                <a:cs typeface="+mj-cs"/>
              </a:defRPr>
            </a:lvl1pPr>
          </a:lstStyle>
          <a:p>
            <a:pPr>
              <a:lnSpc>
                <a:spcPct val="100000"/>
              </a:lnSpc>
              <a:spcBef>
                <a:spcPts val="0"/>
              </a:spcBef>
            </a:pPr>
            <a:r>
              <a:rPr lang="it-IT" sz="3600" b="0">
                <a:solidFill>
                  <a:srgbClr val="002677"/>
                </a:solidFill>
                <a:latin typeface="Poppins Black"/>
                <a:ea typeface="Roboto Slab"/>
                <a:cs typeface="Poppins Black"/>
              </a:rPr>
              <a:t>Random </a:t>
            </a:r>
            <a:r>
              <a:rPr lang="it-IT" sz="3600" b="0" err="1">
                <a:solidFill>
                  <a:srgbClr val="002677"/>
                </a:solidFill>
                <a:latin typeface="Poppins Black"/>
                <a:ea typeface="Roboto Slab"/>
                <a:cs typeface="Poppins Black"/>
              </a:rPr>
              <a:t>Perturbation</a:t>
            </a:r>
            <a:endParaRPr lang="it-IT"/>
          </a:p>
        </p:txBody>
      </p:sp>
      <p:pic>
        <p:nvPicPr>
          <p:cNvPr id="6" name="Immagine 5">
            <a:extLst>
              <a:ext uri="{FF2B5EF4-FFF2-40B4-BE49-F238E27FC236}">
                <a16:creationId xmlns:a16="http://schemas.microsoft.com/office/drawing/2014/main" id="{E409EB70-3C13-F0C9-DA1E-5454DE58E843}"/>
              </a:ext>
            </a:extLst>
          </p:cNvPr>
          <p:cNvPicPr>
            <a:picLocks noChangeAspect="1"/>
          </p:cNvPicPr>
          <p:nvPr/>
        </p:nvPicPr>
        <p:blipFill>
          <a:blip r:embed="rId4"/>
          <a:stretch>
            <a:fillRect/>
          </a:stretch>
        </p:blipFill>
        <p:spPr>
          <a:xfrm>
            <a:off x="4625285" y="1658224"/>
            <a:ext cx="6728515" cy="4331617"/>
          </a:xfrm>
          <a:prstGeom prst="rect">
            <a:avLst/>
          </a:prstGeom>
        </p:spPr>
      </p:pic>
      <p:sp>
        <p:nvSpPr>
          <p:cNvPr id="8" name="CasellaDiTesto 7">
            <a:extLst>
              <a:ext uri="{FF2B5EF4-FFF2-40B4-BE49-F238E27FC236}">
                <a16:creationId xmlns:a16="http://schemas.microsoft.com/office/drawing/2014/main" id="{433B6351-9B1F-4F5C-5315-695093FF04D3}"/>
              </a:ext>
            </a:extLst>
          </p:cNvPr>
          <p:cNvSpPr txBox="1"/>
          <p:nvPr/>
        </p:nvSpPr>
        <p:spPr>
          <a:xfrm>
            <a:off x="592666" y="2816290"/>
            <a:ext cx="3430694" cy="203132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a:latin typeface="Aptos" panose="020B0004020202020204" pitchFamily="34" charset="0"/>
              </a:rPr>
              <a:t>A small random disturbance to sensitive data is applied. </a:t>
            </a:r>
          </a:p>
          <a:p>
            <a:endParaRPr lang="en-US">
              <a:latin typeface="Aptos" panose="020B0004020202020204" pitchFamily="34" charset="0"/>
            </a:endParaRPr>
          </a:p>
          <a:p>
            <a:pPr algn="just"/>
            <a:r>
              <a:rPr lang="en-US">
                <a:latin typeface="Aptos" panose="020B0004020202020204" pitchFamily="34" charset="0"/>
              </a:rPr>
              <a:t>The disturbance is generated as a normal distribution with mean zero and variance proportional to the original column variance</a:t>
            </a:r>
            <a:endParaRPr lang="it-IT">
              <a:latin typeface="Aptos" panose="020B0004020202020204" pitchFamily="34" charset="0"/>
            </a:endParaRPr>
          </a:p>
        </p:txBody>
      </p:sp>
    </p:spTree>
    <p:extLst>
      <p:ext uri="{BB962C8B-B14F-4D97-AF65-F5344CB8AC3E}">
        <p14:creationId xmlns:p14="http://schemas.microsoft.com/office/powerpoint/2010/main" val="137624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31E49-0528-CA36-8522-0089BB7D00B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837EBC51-4A7A-C8A1-8585-6BD71F9875B3}"/>
              </a:ext>
            </a:extLst>
          </p:cNvPr>
          <p:cNvSpPr/>
          <p:nvPr/>
        </p:nvSpPr>
        <p:spPr>
          <a:xfrm>
            <a:off x="592666" y="6356357"/>
            <a:ext cx="9144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8">
            <a:extLst>
              <a:ext uri="{FF2B5EF4-FFF2-40B4-BE49-F238E27FC236}">
                <a16:creationId xmlns:a16="http://schemas.microsoft.com/office/drawing/2014/main" id="{A205ED11-DF0B-3723-3A7B-0ADC63A27E68}"/>
              </a:ext>
            </a:extLst>
          </p:cNvPr>
          <p:cNvSpPr>
            <a:spLocks noGrp="1"/>
          </p:cNvSpPr>
          <p:nvPr>
            <p:ph type="sldNum" sz="quarter" idx="12"/>
          </p:nvPr>
        </p:nvSpPr>
        <p:spPr/>
        <p:txBody>
          <a:bodyPr/>
          <a:lstStyle/>
          <a:p>
            <a:fld id="{FEC4A954-C260-E84D-8B85-4D54550A05DF}" type="slidenum">
              <a:rPr lang="it-IT" sz="1600" smtClean="0"/>
              <a:pPr/>
              <a:t>16</a:t>
            </a:fld>
            <a:endParaRPr lang="it-IT" sz="1600"/>
          </a:p>
        </p:txBody>
      </p:sp>
      <p:pic>
        <p:nvPicPr>
          <p:cNvPr id="5" name="Immagine 4" descr="Immagine che contiene nero, oscurità&#10;&#10;Descrizione generata automaticamente">
            <a:extLst>
              <a:ext uri="{FF2B5EF4-FFF2-40B4-BE49-F238E27FC236}">
                <a16:creationId xmlns:a16="http://schemas.microsoft.com/office/drawing/2014/main" id="{BAFA7AE6-3686-7D06-A7D5-6DB6419518E4}"/>
              </a:ext>
            </a:extLst>
          </p:cNvPr>
          <p:cNvPicPr>
            <a:picLocks noChangeAspect="1"/>
          </p:cNvPicPr>
          <p:nvPr/>
        </p:nvPicPr>
        <p:blipFill>
          <a:blip r:embed="rId3">
            <a:duotone>
              <a:schemeClr val="accent6">
                <a:shade val="45000"/>
                <a:satMod val="135000"/>
              </a:schemeClr>
              <a:prstClr val="white"/>
            </a:duotone>
          </a:blip>
          <a:stretch>
            <a:fillRect/>
          </a:stretch>
        </p:blipFill>
        <p:spPr>
          <a:xfrm>
            <a:off x="10176934" y="165501"/>
            <a:ext cx="2015066" cy="1209040"/>
          </a:xfrm>
          <a:prstGeom prst="rect">
            <a:avLst/>
          </a:prstGeom>
        </p:spPr>
      </p:pic>
      <p:sp>
        <p:nvSpPr>
          <p:cNvPr id="3" name="Rettangolo con angoli arrotondati 2">
            <a:extLst>
              <a:ext uri="{FF2B5EF4-FFF2-40B4-BE49-F238E27FC236}">
                <a16:creationId xmlns:a16="http://schemas.microsoft.com/office/drawing/2014/main" id="{8D509D2B-7513-AC05-F02F-37521A47E5DF}"/>
              </a:ext>
            </a:extLst>
          </p:cNvPr>
          <p:cNvSpPr/>
          <p:nvPr/>
        </p:nvSpPr>
        <p:spPr>
          <a:xfrm>
            <a:off x="614678" y="810628"/>
            <a:ext cx="2423415" cy="223515"/>
          </a:xfrm>
          <a:prstGeom prst="roundRect">
            <a:avLst>
              <a:gd name="adj" fmla="val 50000"/>
            </a:avLst>
          </a:prstGeom>
          <a:solidFill>
            <a:schemeClr val="accent1">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Google Shape;188;p2">
            <a:extLst>
              <a:ext uri="{FF2B5EF4-FFF2-40B4-BE49-F238E27FC236}">
                <a16:creationId xmlns:a16="http://schemas.microsoft.com/office/drawing/2014/main" id="{9EC415DA-4D54-3ABB-3DA0-23EDED177B77}"/>
              </a:ext>
            </a:extLst>
          </p:cNvPr>
          <p:cNvSpPr txBox="1">
            <a:spLocks/>
          </p:cNvSpPr>
          <p:nvPr/>
        </p:nvSpPr>
        <p:spPr>
          <a:xfrm>
            <a:off x="602814" y="209044"/>
            <a:ext cx="2423415" cy="1098504"/>
          </a:xfrm>
          <a:prstGeom prst="rect">
            <a:avLst/>
          </a:prstGeom>
          <a:noFill/>
          <a:ln>
            <a:noFill/>
          </a:ln>
        </p:spPr>
        <p:txBody>
          <a:bodyPr spcFirstLastPara="1" wrap="square" lIns="91425" tIns="91425" rIns="91425" bIns="91425" anchor="ctr" anchorCtr="0">
            <a:noAutofit/>
          </a:bodyPr>
          <a:lstStyle>
            <a:lvl1pPr algn="l" defTabSz="514325" rtl="0" eaLnBrk="1" latinLnBrk="0" hangingPunct="1">
              <a:lnSpc>
                <a:spcPct val="90000"/>
              </a:lnSpc>
              <a:spcBef>
                <a:spcPct val="0"/>
              </a:spcBef>
              <a:buNone/>
              <a:defRPr sz="2025" b="1" kern="1200">
                <a:solidFill>
                  <a:schemeClr val="tx1">
                    <a:lumMod val="85000"/>
                    <a:lumOff val="15000"/>
                  </a:schemeClr>
                </a:solidFill>
                <a:latin typeface="Roboto Slab" pitchFamily="2" charset="0"/>
                <a:ea typeface="Roboto Slab" pitchFamily="2" charset="0"/>
                <a:cs typeface="+mj-cs"/>
              </a:defRPr>
            </a:lvl1pPr>
          </a:lstStyle>
          <a:p>
            <a:pPr>
              <a:lnSpc>
                <a:spcPct val="100000"/>
              </a:lnSpc>
              <a:spcBef>
                <a:spcPts val="0"/>
              </a:spcBef>
            </a:pPr>
            <a:r>
              <a:rPr lang="it-IT" sz="3600" b="0">
                <a:solidFill>
                  <a:srgbClr val="002677"/>
                </a:solidFill>
                <a:latin typeface="Poppins Black"/>
                <a:ea typeface="Roboto Slab"/>
                <a:cs typeface="Poppins Black"/>
              </a:rPr>
              <a:t>Mapping</a:t>
            </a:r>
            <a:endParaRPr lang="it-IT" sz="3600" b="0">
              <a:solidFill>
                <a:srgbClr val="002677"/>
              </a:solidFill>
              <a:latin typeface="Poppins Black"/>
              <a:cs typeface="Poppins Black"/>
            </a:endParaRPr>
          </a:p>
        </p:txBody>
      </p:sp>
      <p:sp>
        <p:nvSpPr>
          <p:cNvPr id="8" name="CasellaDiTesto 7">
            <a:extLst>
              <a:ext uri="{FF2B5EF4-FFF2-40B4-BE49-F238E27FC236}">
                <a16:creationId xmlns:a16="http://schemas.microsoft.com/office/drawing/2014/main" id="{433B6351-9B1F-4F5C-5315-695093FF04D3}"/>
              </a:ext>
            </a:extLst>
          </p:cNvPr>
          <p:cNvSpPr txBox="1"/>
          <p:nvPr/>
        </p:nvSpPr>
        <p:spPr>
          <a:xfrm>
            <a:off x="602310" y="2816293"/>
            <a:ext cx="4386249" cy="203132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a:latin typeface="Aptos"/>
              </a:rPr>
              <a:t>In order to compute </a:t>
            </a:r>
            <a:r>
              <a:rPr lang="en-US" err="1">
                <a:latin typeface="Aptos"/>
              </a:rPr>
              <a:t>statystical</a:t>
            </a:r>
            <a:r>
              <a:rPr lang="en-US">
                <a:latin typeface="Aptos"/>
              </a:rPr>
              <a:t> analysis as mean, variance on categorical attributes, they must be mapped.</a:t>
            </a:r>
          </a:p>
          <a:p>
            <a:pPr algn="just"/>
            <a:endParaRPr lang="en-US">
              <a:latin typeface="Aptos"/>
            </a:endParaRPr>
          </a:p>
          <a:p>
            <a:pPr algn="just"/>
            <a:endParaRPr lang="en-US">
              <a:latin typeface="Aptos"/>
            </a:endParaRPr>
          </a:p>
          <a:p>
            <a:pPr algn="just"/>
            <a:r>
              <a:rPr lang="en-US">
                <a:latin typeface="Aptos"/>
              </a:rPr>
              <a:t>This function maps categorical attributes only if they have a hierarchical order.</a:t>
            </a:r>
            <a:endParaRPr lang="en-US">
              <a:ea typeface="+mn-lt"/>
              <a:cs typeface="+mn-lt"/>
            </a:endParaRPr>
          </a:p>
        </p:txBody>
      </p:sp>
      <p:pic>
        <p:nvPicPr>
          <p:cNvPr id="10" name="Immagine 9" descr="Immagine che contiene testo, schermata, Carattere, numero&#10;&#10;Descrizione generata automaticamente">
            <a:extLst>
              <a:ext uri="{FF2B5EF4-FFF2-40B4-BE49-F238E27FC236}">
                <a16:creationId xmlns:a16="http://schemas.microsoft.com/office/drawing/2014/main" id="{AFFD44B3-D697-93D9-8AE6-57D3139AC7EC}"/>
              </a:ext>
            </a:extLst>
          </p:cNvPr>
          <p:cNvPicPr>
            <a:picLocks noChangeAspect="1"/>
          </p:cNvPicPr>
          <p:nvPr/>
        </p:nvPicPr>
        <p:blipFill>
          <a:blip r:embed="rId4"/>
          <a:stretch>
            <a:fillRect/>
          </a:stretch>
        </p:blipFill>
        <p:spPr>
          <a:xfrm>
            <a:off x="6145916" y="2362501"/>
            <a:ext cx="4925510" cy="2943225"/>
          </a:xfrm>
          <a:prstGeom prst="rect">
            <a:avLst/>
          </a:prstGeom>
        </p:spPr>
      </p:pic>
    </p:spTree>
    <p:extLst>
      <p:ext uri="{BB962C8B-B14F-4D97-AF65-F5344CB8AC3E}">
        <p14:creationId xmlns:p14="http://schemas.microsoft.com/office/powerpoint/2010/main" val="397462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31E49-0528-CA36-8522-0089BB7D00BA}"/>
            </a:ext>
          </a:extLst>
        </p:cNvPr>
        <p:cNvGrpSpPr/>
        <p:nvPr/>
      </p:nvGrpSpPr>
      <p:grpSpPr>
        <a:xfrm>
          <a:off x="0" y="0"/>
          <a:ext cx="0" cy="0"/>
          <a:chOff x="0" y="0"/>
          <a:chExt cx="0" cy="0"/>
        </a:xfrm>
      </p:grpSpPr>
      <p:sp>
        <p:nvSpPr>
          <p:cNvPr id="2" name="Freccia a gallone 1">
            <a:extLst>
              <a:ext uri="{FF2B5EF4-FFF2-40B4-BE49-F238E27FC236}">
                <a16:creationId xmlns:a16="http://schemas.microsoft.com/office/drawing/2014/main" id="{C4086391-39A6-F06C-5342-A5E6C7E60905}"/>
              </a:ext>
            </a:extLst>
          </p:cNvPr>
          <p:cNvSpPr/>
          <p:nvPr/>
        </p:nvSpPr>
        <p:spPr>
          <a:xfrm rot="10800000">
            <a:off x="4418372" y="2815947"/>
            <a:ext cx="6935428" cy="559442"/>
          </a:xfrm>
          <a:prstGeom prst="chevron">
            <a:avLst/>
          </a:prstGeom>
          <a:solidFill>
            <a:srgbClr val="FFFFFF"/>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7" name="Rettangolo 6">
            <a:extLst>
              <a:ext uri="{FF2B5EF4-FFF2-40B4-BE49-F238E27FC236}">
                <a16:creationId xmlns:a16="http://schemas.microsoft.com/office/drawing/2014/main" id="{837EBC51-4A7A-C8A1-8585-6BD71F9875B3}"/>
              </a:ext>
            </a:extLst>
          </p:cNvPr>
          <p:cNvSpPr/>
          <p:nvPr/>
        </p:nvSpPr>
        <p:spPr>
          <a:xfrm>
            <a:off x="592666" y="6356357"/>
            <a:ext cx="9144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8">
            <a:extLst>
              <a:ext uri="{FF2B5EF4-FFF2-40B4-BE49-F238E27FC236}">
                <a16:creationId xmlns:a16="http://schemas.microsoft.com/office/drawing/2014/main" id="{A205ED11-DF0B-3723-3A7B-0ADC63A27E68}"/>
              </a:ext>
            </a:extLst>
          </p:cNvPr>
          <p:cNvSpPr>
            <a:spLocks noGrp="1"/>
          </p:cNvSpPr>
          <p:nvPr>
            <p:ph type="sldNum" sz="quarter" idx="12"/>
          </p:nvPr>
        </p:nvSpPr>
        <p:spPr/>
        <p:txBody>
          <a:bodyPr/>
          <a:lstStyle/>
          <a:p>
            <a:fld id="{FEC4A954-C260-E84D-8B85-4D54550A05DF}" type="slidenum">
              <a:rPr lang="it-IT" sz="1600" smtClean="0"/>
              <a:pPr/>
              <a:t>17</a:t>
            </a:fld>
            <a:endParaRPr lang="it-IT" sz="1600"/>
          </a:p>
        </p:txBody>
      </p:sp>
      <p:pic>
        <p:nvPicPr>
          <p:cNvPr id="5" name="Immagine 4" descr="Immagine che contiene nero, oscurità&#10;&#10;Descrizione generata automaticamente">
            <a:extLst>
              <a:ext uri="{FF2B5EF4-FFF2-40B4-BE49-F238E27FC236}">
                <a16:creationId xmlns:a16="http://schemas.microsoft.com/office/drawing/2014/main" id="{BAFA7AE6-3686-7D06-A7D5-6DB6419518E4}"/>
              </a:ext>
            </a:extLst>
          </p:cNvPr>
          <p:cNvPicPr>
            <a:picLocks noChangeAspect="1"/>
          </p:cNvPicPr>
          <p:nvPr/>
        </p:nvPicPr>
        <p:blipFill>
          <a:blip r:embed="rId3">
            <a:duotone>
              <a:schemeClr val="accent6">
                <a:shade val="45000"/>
                <a:satMod val="135000"/>
              </a:schemeClr>
              <a:prstClr val="white"/>
            </a:duotone>
          </a:blip>
          <a:stretch>
            <a:fillRect/>
          </a:stretch>
        </p:blipFill>
        <p:spPr>
          <a:xfrm>
            <a:off x="10176934" y="165501"/>
            <a:ext cx="2015066" cy="1209040"/>
          </a:xfrm>
          <a:prstGeom prst="rect">
            <a:avLst/>
          </a:prstGeom>
        </p:spPr>
      </p:pic>
      <p:sp>
        <p:nvSpPr>
          <p:cNvPr id="20" name="Freccia a gallone 19">
            <a:extLst>
              <a:ext uri="{FF2B5EF4-FFF2-40B4-BE49-F238E27FC236}">
                <a16:creationId xmlns:a16="http://schemas.microsoft.com/office/drawing/2014/main" id="{3CB7906E-2586-5363-8320-A8022A65FB54}"/>
              </a:ext>
            </a:extLst>
          </p:cNvPr>
          <p:cNvSpPr/>
          <p:nvPr/>
        </p:nvSpPr>
        <p:spPr>
          <a:xfrm>
            <a:off x="610606" y="1716352"/>
            <a:ext cx="6935428" cy="559442"/>
          </a:xfrm>
          <a:prstGeom prst="chevron">
            <a:avLst/>
          </a:prstGeom>
          <a:solidFill>
            <a:srgbClr val="FFFFFF"/>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4" name="Ovale 23">
            <a:extLst>
              <a:ext uri="{FF2B5EF4-FFF2-40B4-BE49-F238E27FC236}">
                <a16:creationId xmlns:a16="http://schemas.microsoft.com/office/drawing/2014/main" id="{7B772538-911E-ED7F-732E-88EA7B64F6F9}"/>
              </a:ext>
            </a:extLst>
          </p:cNvPr>
          <p:cNvSpPr/>
          <p:nvPr/>
        </p:nvSpPr>
        <p:spPr>
          <a:xfrm>
            <a:off x="1049866" y="1796685"/>
            <a:ext cx="414758" cy="395468"/>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1</a:t>
            </a:r>
          </a:p>
        </p:txBody>
      </p:sp>
      <p:sp>
        <p:nvSpPr>
          <p:cNvPr id="33" name="CasellaDiTesto 32">
            <a:extLst>
              <a:ext uri="{FF2B5EF4-FFF2-40B4-BE49-F238E27FC236}">
                <a16:creationId xmlns:a16="http://schemas.microsoft.com/office/drawing/2014/main" id="{35AF8707-9216-67D8-D183-6220747D9CF8}"/>
              </a:ext>
            </a:extLst>
          </p:cNvPr>
          <p:cNvSpPr txBox="1"/>
          <p:nvPr/>
        </p:nvSpPr>
        <p:spPr>
          <a:xfrm>
            <a:off x="1723046" y="1809820"/>
            <a:ext cx="1869240" cy="369332"/>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b="1" i="1">
                <a:solidFill>
                  <a:schemeClr val="bg1">
                    <a:lumMod val="65000"/>
                  </a:schemeClr>
                </a:solidFill>
                <a:latin typeface="Aptos" panose="020B0004020202020204" pitchFamily="34" charset="0"/>
              </a:rPr>
              <a:t>K-</a:t>
            </a:r>
            <a:r>
              <a:rPr lang="it-IT" b="1" i="1" err="1">
                <a:solidFill>
                  <a:schemeClr val="bg1">
                    <a:lumMod val="65000"/>
                  </a:schemeClr>
                </a:solidFill>
                <a:latin typeface="Aptos" panose="020B0004020202020204" pitchFamily="34" charset="0"/>
              </a:rPr>
              <a:t>anonymity</a:t>
            </a:r>
            <a:endParaRPr lang="it-IT">
              <a:solidFill>
                <a:schemeClr val="bg1">
                  <a:lumMod val="65000"/>
                </a:schemeClr>
              </a:solidFill>
              <a:latin typeface="Aptos" panose="020B0004020202020204" pitchFamily="34" charset="0"/>
            </a:endParaRPr>
          </a:p>
        </p:txBody>
      </p:sp>
      <p:sp>
        <p:nvSpPr>
          <p:cNvPr id="41" name="Freccia a gallone 40">
            <a:extLst>
              <a:ext uri="{FF2B5EF4-FFF2-40B4-BE49-F238E27FC236}">
                <a16:creationId xmlns:a16="http://schemas.microsoft.com/office/drawing/2014/main" id="{640A4B9E-E7D4-B269-7DF4-28B70DC575C9}"/>
              </a:ext>
            </a:extLst>
          </p:cNvPr>
          <p:cNvSpPr/>
          <p:nvPr/>
        </p:nvSpPr>
        <p:spPr>
          <a:xfrm>
            <a:off x="610606" y="3915541"/>
            <a:ext cx="6935428" cy="559442"/>
          </a:xfrm>
          <a:prstGeom prst="chevron">
            <a:avLst/>
          </a:prstGeom>
          <a:solidFill>
            <a:srgbClr val="FFFFFF"/>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2" name="Ovale 41">
            <a:extLst>
              <a:ext uri="{FF2B5EF4-FFF2-40B4-BE49-F238E27FC236}">
                <a16:creationId xmlns:a16="http://schemas.microsoft.com/office/drawing/2014/main" id="{11DEAEF2-8532-935A-F90E-B15AA381AA2C}"/>
              </a:ext>
            </a:extLst>
          </p:cNvPr>
          <p:cNvSpPr/>
          <p:nvPr/>
        </p:nvSpPr>
        <p:spPr>
          <a:xfrm>
            <a:off x="1049866" y="3995874"/>
            <a:ext cx="414758" cy="395468"/>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3</a:t>
            </a:r>
          </a:p>
        </p:txBody>
      </p:sp>
      <p:sp>
        <p:nvSpPr>
          <p:cNvPr id="43" name="CasellaDiTesto 42">
            <a:extLst>
              <a:ext uri="{FF2B5EF4-FFF2-40B4-BE49-F238E27FC236}">
                <a16:creationId xmlns:a16="http://schemas.microsoft.com/office/drawing/2014/main" id="{88E5B078-DB86-EA05-B238-E655393F35C5}"/>
              </a:ext>
            </a:extLst>
          </p:cNvPr>
          <p:cNvSpPr txBox="1"/>
          <p:nvPr/>
        </p:nvSpPr>
        <p:spPr>
          <a:xfrm>
            <a:off x="1723045" y="4009009"/>
            <a:ext cx="2324421"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b="1" i="1">
                <a:solidFill>
                  <a:schemeClr val="bg1">
                    <a:lumMod val="65000"/>
                  </a:schemeClr>
                </a:solidFill>
                <a:latin typeface="Aptos" panose="020B0004020202020204" pitchFamily="34" charset="0"/>
              </a:rPr>
              <a:t>Mondrian </a:t>
            </a:r>
            <a:r>
              <a:rPr lang="it-IT" b="1" i="1" err="1">
                <a:solidFill>
                  <a:schemeClr val="bg1">
                    <a:lumMod val="65000"/>
                  </a:schemeClr>
                </a:solidFill>
                <a:latin typeface="Aptos" panose="020B0004020202020204" pitchFamily="34" charset="0"/>
              </a:rPr>
              <a:t>Algorithm</a:t>
            </a:r>
            <a:endParaRPr lang="it-IT">
              <a:solidFill>
                <a:schemeClr val="bg1">
                  <a:lumMod val="65000"/>
                </a:schemeClr>
              </a:solidFill>
              <a:latin typeface="Aptos" panose="020B0004020202020204" pitchFamily="34" charset="0"/>
            </a:endParaRPr>
          </a:p>
        </p:txBody>
      </p:sp>
      <p:sp>
        <p:nvSpPr>
          <p:cNvPr id="45" name="Ovale 44">
            <a:extLst>
              <a:ext uri="{FF2B5EF4-FFF2-40B4-BE49-F238E27FC236}">
                <a16:creationId xmlns:a16="http://schemas.microsoft.com/office/drawing/2014/main" id="{82AA1921-F93A-FE94-1D58-1F21E3CA7947}"/>
              </a:ext>
            </a:extLst>
          </p:cNvPr>
          <p:cNvSpPr/>
          <p:nvPr/>
        </p:nvSpPr>
        <p:spPr>
          <a:xfrm>
            <a:off x="10175237" y="2897933"/>
            <a:ext cx="414758" cy="395468"/>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2</a:t>
            </a:r>
          </a:p>
        </p:txBody>
      </p:sp>
      <p:sp>
        <p:nvSpPr>
          <p:cNvPr id="46" name="CasellaDiTesto 45">
            <a:extLst>
              <a:ext uri="{FF2B5EF4-FFF2-40B4-BE49-F238E27FC236}">
                <a16:creationId xmlns:a16="http://schemas.microsoft.com/office/drawing/2014/main" id="{625094AC-67A0-D3D7-79C9-3F71D6A87D97}"/>
              </a:ext>
            </a:extLst>
          </p:cNvPr>
          <p:cNvSpPr txBox="1"/>
          <p:nvPr/>
        </p:nvSpPr>
        <p:spPr>
          <a:xfrm>
            <a:off x="7782560" y="2897933"/>
            <a:ext cx="2199298"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b="1" i="1">
                <a:solidFill>
                  <a:schemeClr val="bg1">
                    <a:lumMod val="65000"/>
                  </a:schemeClr>
                </a:solidFill>
                <a:latin typeface="Aptos" panose="020B0004020202020204" pitchFamily="34" charset="0"/>
              </a:rPr>
              <a:t>Dataset generation</a:t>
            </a:r>
            <a:endParaRPr lang="it-IT">
              <a:solidFill>
                <a:schemeClr val="bg1">
                  <a:lumMod val="65000"/>
                </a:schemeClr>
              </a:solidFill>
              <a:latin typeface="Aptos" panose="020B0004020202020204" pitchFamily="34" charset="0"/>
            </a:endParaRPr>
          </a:p>
        </p:txBody>
      </p:sp>
      <p:sp>
        <p:nvSpPr>
          <p:cNvPr id="50" name="Freccia a gallone 49">
            <a:extLst>
              <a:ext uri="{FF2B5EF4-FFF2-40B4-BE49-F238E27FC236}">
                <a16:creationId xmlns:a16="http://schemas.microsoft.com/office/drawing/2014/main" id="{08895B71-B91D-FB5C-73E3-1BE9642FBAE9}"/>
              </a:ext>
            </a:extLst>
          </p:cNvPr>
          <p:cNvSpPr/>
          <p:nvPr/>
        </p:nvSpPr>
        <p:spPr>
          <a:xfrm rot="10800000">
            <a:off x="4418372" y="5015135"/>
            <a:ext cx="6935428" cy="559442"/>
          </a:xfrm>
          <a:prstGeom prst="chevron">
            <a:avLst/>
          </a:prstGeom>
          <a:solidFill>
            <a:srgbClr val="FFFFFF"/>
          </a:solidFill>
          <a:ln w="38100">
            <a:solidFill>
              <a:srgbClr val="0026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51" name="Ovale 50">
            <a:extLst>
              <a:ext uri="{FF2B5EF4-FFF2-40B4-BE49-F238E27FC236}">
                <a16:creationId xmlns:a16="http://schemas.microsoft.com/office/drawing/2014/main" id="{2326A314-F4EF-681F-479D-DB3FF50C400A}"/>
              </a:ext>
            </a:extLst>
          </p:cNvPr>
          <p:cNvSpPr/>
          <p:nvPr/>
        </p:nvSpPr>
        <p:spPr>
          <a:xfrm>
            <a:off x="10175237" y="5097122"/>
            <a:ext cx="414758" cy="395468"/>
          </a:xfrm>
          <a:prstGeom prst="ellipse">
            <a:avLst/>
          </a:prstGeom>
          <a:solidFill>
            <a:srgbClr val="002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4</a:t>
            </a:r>
          </a:p>
        </p:txBody>
      </p:sp>
      <p:sp>
        <p:nvSpPr>
          <p:cNvPr id="52" name="CasellaDiTesto 51">
            <a:extLst>
              <a:ext uri="{FF2B5EF4-FFF2-40B4-BE49-F238E27FC236}">
                <a16:creationId xmlns:a16="http://schemas.microsoft.com/office/drawing/2014/main" id="{DA3CB84E-F3A2-9E93-B426-5B007A245F1E}"/>
              </a:ext>
            </a:extLst>
          </p:cNvPr>
          <p:cNvSpPr txBox="1"/>
          <p:nvPr/>
        </p:nvSpPr>
        <p:spPr>
          <a:xfrm>
            <a:off x="7546034" y="5097123"/>
            <a:ext cx="2435824"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b="1" i="1">
                <a:latin typeface="Aptos" panose="020B0004020202020204" pitchFamily="34" charset="0"/>
              </a:rPr>
              <a:t>Quality </a:t>
            </a:r>
            <a:r>
              <a:rPr lang="it-IT" b="1" i="1" err="1">
                <a:latin typeface="Aptos" panose="020B0004020202020204" pitchFamily="34" charset="0"/>
              </a:rPr>
              <a:t>Metrics</a:t>
            </a:r>
            <a:r>
              <a:rPr lang="it-IT" b="1" i="1">
                <a:latin typeface="Aptos" panose="020B0004020202020204" pitchFamily="34" charset="0"/>
              </a:rPr>
              <a:t> &amp; Test</a:t>
            </a:r>
            <a:endParaRPr lang="it-IT">
              <a:latin typeface="Aptos" panose="020B0004020202020204" pitchFamily="34" charset="0"/>
            </a:endParaRPr>
          </a:p>
        </p:txBody>
      </p:sp>
      <p:sp>
        <p:nvSpPr>
          <p:cNvPr id="3" name="Rettangolo con angoli arrotondati 2">
            <a:extLst>
              <a:ext uri="{FF2B5EF4-FFF2-40B4-BE49-F238E27FC236}">
                <a16:creationId xmlns:a16="http://schemas.microsoft.com/office/drawing/2014/main" id="{41EA5461-3BE7-FD7B-84DE-85B524186CDF}"/>
              </a:ext>
            </a:extLst>
          </p:cNvPr>
          <p:cNvSpPr/>
          <p:nvPr/>
        </p:nvSpPr>
        <p:spPr>
          <a:xfrm>
            <a:off x="614678" y="810629"/>
            <a:ext cx="1884682" cy="215531"/>
          </a:xfrm>
          <a:prstGeom prst="roundRect">
            <a:avLst>
              <a:gd name="adj" fmla="val 50000"/>
            </a:avLst>
          </a:prstGeom>
          <a:solidFill>
            <a:schemeClr val="accent1">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Google Shape;188;p2">
            <a:extLst>
              <a:ext uri="{FF2B5EF4-FFF2-40B4-BE49-F238E27FC236}">
                <a16:creationId xmlns:a16="http://schemas.microsoft.com/office/drawing/2014/main" id="{6624FEA2-C7D4-D912-F09F-732B1909B69E}"/>
              </a:ext>
            </a:extLst>
          </p:cNvPr>
          <p:cNvSpPr txBox="1">
            <a:spLocks/>
          </p:cNvSpPr>
          <p:nvPr/>
        </p:nvSpPr>
        <p:spPr>
          <a:xfrm>
            <a:off x="602814" y="209044"/>
            <a:ext cx="1896546" cy="1098504"/>
          </a:xfrm>
          <a:prstGeom prst="rect">
            <a:avLst/>
          </a:prstGeom>
          <a:noFill/>
          <a:ln>
            <a:noFill/>
          </a:ln>
        </p:spPr>
        <p:txBody>
          <a:bodyPr spcFirstLastPara="1" wrap="square" lIns="91425" tIns="91425" rIns="91425" bIns="91425" anchor="ctr" anchorCtr="0">
            <a:noAutofit/>
          </a:bodyPr>
          <a:lstStyle>
            <a:lvl1pPr algn="l" defTabSz="514325" rtl="0" eaLnBrk="1" latinLnBrk="0" hangingPunct="1">
              <a:lnSpc>
                <a:spcPct val="90000"/>
              </a:lnSpc>
              <a:spcBef>
                <a:spcPct val="0"/>
              </a:spcBef>
              <a:buNone/>
              <a:defRPr sz="2025" b="1" kern="1200">
                <a:solidFill>
                  <a:schemeClr val="tx1">
                    <a:lumMod val="85000"/>
                    <a:lumOff val="15000"/>
                  </a:schemeClr>
                </a:solidFill>
                <a:latin typeface="Roboto Slab" pitchFamily="2" charset="0"/>
                <a:ea typeface="Roboto Slab" pitchFamily="2" charset="0"/>
                <a:cs typeface="+mj-cs"/>
              </a:defRPr>
            </a:lvl1pPr>
          </a:lstStyle>
          <a:p>
            <a:pPr>
              <a:lnSpc>
                <a:spcPct val="100000"/>
              </a:lnSpc>
              <a:spcBef>
                <a:spcPts val="0"/>
              </a:spcBef>
              <a:buClr>
                <a:srgbClr val="FFFFFF"/>
              </a:buClr>
              <a:buSzPct val="192592"/>
              <a:buFont typeface="Roboto Slab"/>
              <a:buNone/>
            </a:pPr>
            <a:r>
              <a:rPr lang="it-IT" sz="3200" b="0">
                <a:solidFill>
                  <a:srgbClr val="002677"/>
                </a:solidFill>
                <a:latin typeface="Poppins Black" panose="00000A00000000000000" pitchFamily="2" charset="0"/>
                <a:ea typeface="Fira Sans Medium"/>
                <a:cs typeface="Poppins Black" panose="00000A00000000000000" pitchFamily="2" charset="0"/>
                <a:sym typeface="Fira Sans Medium"/>
              </a:rPr>
              <a:t>Agenda  </a:t>
            </a:r>
            <a:endParaRPr lang="it-IT" sz="3200" b="0">
              <a:solidFill>
                <a:srgbClr val="002677"/>
              </a:solidFill>
              <a:latin typeface="Poppins Black" panose="00000A00000000000000" pitchFamily="2" charset="0"/>
              <a:cs typeface="Poppins Black" panose="00000A00000000000000" pitchFamily="2" charset="0"/>
            </a:endParaRPr>
          </a:p>
        </p:txBody>
      </p:sp>
    </p:spTree>
    <p:extLst>
      <p:ext uri="{BB962C8B-B14F-4D97-AF65-F5344CB8AC3E}">
        <p14:creationId xmlns:p14="http://schemas.microsoft.com/office/powerpoint/2010/main" val="255969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31E49-0528-CA36-8522-0089BB7D00B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837EBC51-4A7A-C8A1-8585-6BD71F9875B3}"/>
              </a:ext>
            </a:extLst>
          </p:cNvPr>
          <p:cNvSpPr/>
          <p:nvPr/>
        </p:nvSpPr>
        <p:spPr>
          <a:xfrm>
            <a:off x="592666" y="6356357"/>
            <a:ext cx="9144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8">
            <a:extLst>
              <a:ext uri="{FF2B5EF4-FFF2-40B4-BE49-F238E27FC236}">
                <a16:creationId xmlns:a16="http://schemas.microsoft.com/office/drawing/2014/main" id="{A205ED11-DF0B-3723-3A7B-0ADC63A27E68}"/>
              </a:ext>
            </a:extLst>
          </p:cNvPr>
          <p:cNvSpPr>
            <a:spLocks noGrp="1"/>
          </p:cNvSpPr>
          <p:nvPr>
            <p:ph type="sldNum" sz="quarter" idx="12"/>
          </p:nvPr>
        </p:nvSpPr>
        <p:spPr/>
        <p:txBody>
          <a:bodyPr/>
          <a:lstStyle/>
          <a:p>
            <a:fld id="{FEC4A954-C260-E84D-8B85-4D54550A05DF}" type="slidenum">
              <a:rPr lang="it-IT" sz="1600" smtClean="0"/>
              <a:pPr/>
              <a:t>18</a:t>
            </a:fld>
            <a:endParaRPr lang="it-IT" sz="1600"/>
          </a:p>
        </p:txBody>
      </p:sp>
      <p:pic>
        <p:nvPicPr>
          <p:cNvPr id="5" name="Immagine 4" descr="Immagine che contiene nero, oscurità&#10;&#10;Descrizione generata automaticamente">
            <a:extLst>
              <a:ext uri="{FF2B5EF4-FFF2-40B4-BE49-F238E27FC236}">
                <a16:creationId xmlns:a16="http://schemas.microsoft.com/office/drawing/2014/main" id="{BAFA7AE6-3686-7D06-A7D5-6DB6419518E4}"/>
              </a:ext>
            </a:extLst>
          </p:cNvPr>
          <p:cNvPicPr>
            <a:picLocks noChangeAspect="1"/>
          </p:cNvPicPr>
          <p:nvPr/>
        </p:nvPicPr>
        <p:blipFill>
          <a:blip r:embed="rId3">
            <a:duotone>
              <a:schemeClr val="accent6">
                <a:shade val="45000"/>
                <a:satMod val="135000"/>
              </a:schemeClr>
              <a:prstClr val="white"/>
            </a:duotone>
          </a:blip>
          <a:stretch>
            <a:fillRect/>
          </a:stretch>
        </p:blipFill>
        <p:spPr>
          <a:xfrm>
            <a:off x="10176934" y="165501"/>
            <a:ext cx="2015066" cy="1209040"/>
          </a:xfrm>
          <a:prstGeom prst="rect">
            <a:avLst/>
          </a:prstGeom>
        </p:spPr>
      </p:pic>
      <p:sp>
        <p:nvSpPr>
          <p:cNvPr id="15" name="Rettangolo con angoli arrotondati 14">
            <a:extLst>
              <a:ext uri="{FF2B5EF4-FFF2-40B4-BE49-F238E27FC236}">
                <a16:creationId xmlns:a16="http://schemas.microsoft.com/office/drawing/2014/main" id="{67670A75-C7EE-6582-B3F2-42A30490B63B}"/>
              </a:ext>
            </a:extLst>
          </p:cNvPr>
          <p:cNvSpPr/>
          <p:nvPr/>
        </p:nvSpPr>
        <p:spPr>
          <a:xfrm>
            <a:off x="614678" y="810629"/>
            <a:ext cx="7995922" cy="256171"/>
          </a:xfrm>
          <a:prstGeom prst="roundRect">
            <a:avLst>
              <a:gd name="adj" fmla="val 50000"/>
            </a:avLst>
          </a:prstGeom>
          <a:solidFill>
            <a:schemeClr val="accent1">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Google Shape;188;p2">
            <a:extLst>
              <a:ext uri="{FF2B5EF4-FFF2-40B4-BE49-F238E27FC236}">
                <a16:creationId xmlns:a16="http://schemas.microsoft.com/office/drawing/2014/main" id="{C45D32D1-4FC1-B218-6EC1-92D2831F0C3C}"/>
              </a:ext>
            </a:extLst>
          </p:cNvPr>
          <p:cNvSpPr txBox="1">
            <a:spLocks/>
          </p:cNvSpPr>
          <p:nvPr/>
        </p:nvSpPr>
        <p:spPr>
          <a:xfrm>
            <a:off x="602814" y="209044"/>
            <a:ext cx="7931586" cy="1098504"/>
          </a:xfrm>
          <a:prstGeom prst="rect">
            <a:avLst/>
          </a:prstGeom>
          <a:noFill/>
          <a:ln>
            <a:noFill/>
          </a:ln>
        </p:spPr>
        <p:txBody>
          <a:bodyPr spcFirstLastPara="1" wrap="square" lIns="91425" tIns="91425" rIns="91425" bIns="91425" anchor="ctr" anchorCtr="0">
            <a:noAutofit/>
          </a:bodyPr>
          <a:lstStyle>
            <a:lvl1pPr algn="l" defTabSz="514325" rtl="0" eaLnBrk="1" latinLnBrk="0" hangingPunct="1">
              <a:lnSpc>
                <a:spcPct val="90000"/>
              </a:lnSpc>
              <a:spcBef>
                <a:spcPct val="0"/>
              </a:spcBef>
              <a:buNone/>
              <a:defRPr sz="2025" b="1" kern="1200">
                <a:solidFill>
                  <a:schemeClr val="tx1">
                    <a:lumMod val="85000"/>
                    <a:lumOff val="15000"/>
                  </a:schemeClr>
                </a:solidFill>
                <a:latin typeface="Roboto Slab" pitchFamily="2" charset="0"/>
                <a:ea typeface="Roboto Slab" pitchFamily="2" charset="0"/>
                <a:cs typeface="+mj-cs"/>
              </a:defRPr>
            </a:lvl1pPr>
          </a:lstStyle>
          <a:p>
            <a:pPr>
              <a:lnSpc>
                <a:spcPct val="100000"/>
              </a:lnSpc>
              <a:spcBef>
                <a:spcPts val="0"/>
              </a:spcBef>
              <a:buClr>
                <a:srgbClr val="FFFFFF"/>
              </a:buClr>
              <a:buSzPct val="192592"/>
              <a:buFont typeface="Roboto Slab"/>
              <a:buNone/>
            </a:pPr>
            <a:r>
              <a:rPr lang="it-IT" sz="3600" b="0" err="1">
                <a:solidFill>
                  <a:srgbClr val="002677"/>
                </a:solidFill>
                <a:latin typeface="Poppins Black" panose="00000A00000000000000" pitchFamily="2" charset="0"/>
                <a:cs typeface="Poppins Black" panose="00000A00000000000000" pitchFamily="2" charset="0"/>
                <a:sym typeface="Fira Sans Medium"/>
              </a:rPr>
              <a:t>Original</a:t>
            </a:r>
            <a:r>
              <a:rPr lang="it-IT" sz="3600" b="0">
                <a:solidFill>
                  <a:srgbClr val="002677"/>
                </a:solidFill>
                <a:latin typeface="Poppins Black" panose="00000A00000000000000" pitchFamily="2" charset="0"/>
                <a:cs typeface="Poppins Black" panose="00000A00000000000000" pitchFamily="2" charset="0"/>
                <a:sym typeface="Fira Sans Medium"/>
              </a:rPr>
              <a:t> vs </a:t>
            </a:r>
            <a:r>
              <a:rPr lang="it-IT" sz="3600" b="0" err="1">
                <a:solidFill>
                  <a:srgbClr val="002677"/>
                </a:solidFill>
                <a:latin typeface="Poppins Black" panose="00000A00000000000000" pitchFamily="2" charset="0"/>
                <a:cs typeface="Poppins Black" panose="00000A00000000000000" pitchFamily="2" charset="0"/>
                <a:sym typeface="Fira Sans Medium"/>
              </a:rPr>
              <a:t>Anonymized</a:t>
            </a:r>
            <a:r>
              <a:rPr lang="it-IT" sz="3600" b="0">
                <a:solidFill>
                  <a:srgbClr val="002677"/>
                </a:solidFill>
                <a:latin typeface="Poppins Black" panose="00000A00000000000000" pitchFamily="2" charset="0"/>
                <a:cs typeface="Poppins Black" panose="00000A00000000000000" pitchFamily="2" charset="0"/>
                <a:sym typeface="Fira Sans Medium"/>
              </a:rPr>
              <a:t> dataset </a:t>
            </a:r>
            <a:endParaRPr lang="it-IT" sz="3200" b="0">
              <a:solidFill>
                <a:srgbClr val="002677"/>
              </a:solidFill>
              <a:latin typeface="Poppins Black" panose="00000A00000000000000" pitchFamily="2" charset="0"/>
              <a:cs typeface="Poppins Black" panose="00000A00000000000000" pitchFamily="2" charset="0"/>
            </a:endParaRPr>
          </a:p>
        </p:txBody>
      </p:sp>
      <p:sp>
        <p:nvSpPr>
          <p:cNvPr id="2" name="CasellaDiTesto 1">
            <a:extLst>
              <a:ext uri="{FF2B5EF4-FFF2-40B4-BE49-F238E27FC236}">
                <a16:creationId xmlns:a16="http://schemas.microsoft.com/office/drawing/2014/main" id="{FC3DFC22-5860-6153-F2A5-AEBFE80838B3}"/>
              </a:ext>
            </a:extLst>
          </p:cNvPr>
          <p:cNvSpPr txBox="1"/>
          <p:nvPr/>
        </p:nvSpPr>
        <p:spPr>
          <a:xfrm>
            <a:off x="614677" y="1482634"/>
            <a:ext cx="8692609" cy="1098504"/>
          </a:xfrm>
          <a:prstGeom prst="rect">
            <a:avLst/>
          </a:prstGeom>
        </p:spPr>
        <p:txBody>
          <a:bodyPr vert="horz" wrap="square" lIns="91440" tIns="45720" rIns="91440" bIns="45720" rtlCol="0" anchor="ctr">
            <a:normAutofit/>
          </a:bodyPr>
          <a:lstStyle/>
          <a:p>
            <a:pPr marL="0" indent="0" algn="l">
              <a:buNone/>
            </a:pPr>
            <a:r>
              <a:rPr lang="en-US">
                <a:latin typeface="Aptos" panose="020B0004020202020204" pitchFamily="34" charset="0"/>
              </a:rPr>
              <a:t>We did some analysis to evaluate the differences between the original dataset and the anonymized dataset. We computed the mean and the standard deviation per each column, analyzing how much the utility has been preserved during the anonymization.</a:t>
            </a:r>
            <a:endParaRPr lang="en-US" b="0">
              <a:latin typeface="Aptos" panose="020B0004020202020204" pitchFamily="34" charset="0"/>
            </a:endParaRPr>
          </a:p>
        </p:txBody>
      </p:sp>
      <p:pic>
        <p:nvPicPr>
          <p:cNvPr id="17" name="Immagine 16">
            <a:extLst>
              <a:ext uri="{FF2B5EF4-FFF2-40B4-BE49-F238E27FC236}">
                <a16:creationId xmlns:a16="http://schemas.microsoft.com/office/drawing/2014/main" id="{944D80DB-F9D2-0B7A-292B-B968AEAAFC2F}"/>
              </a:ext>
            </a:extLst>
          </p:cNvPr>
          <p:cNvPicPr>
            <a:picLocks noChangeAspect="1"/>
          </p:cNvPicPr>
          <p:nvPr/>
        </p:nvPicPr>
        <p:blipFill>
          <a:blip r:embed="rId4"/>
          <a:stretch>
            <a:fillRect/>
          </a:stretch>
        </p:blipFill>
        <p:spPr>
          <a:xfrm>
            <a:off x="614677" y="3429000"/>
            <a:ext cx="5074923" cy="1121917"/>
          </a:xfrm>
          <a:prstGeom prst="rect">
            <a:avLst/>
          </a:prstGeom>
        </p:spPr>
      </p:pic>
      <p:pic>
        <p:nvPicPr>
          <p:cNvPr id="19" name="Immagine 18">
            <a:extLst>
              <a:ext uri="{FF2B5EF4-FFF2-40B4-BE49-F238E27FC236}">
                <a16:creationId xmlns:a16="http://schemas.microsoft.com/office/drawing/2014/main" id="{ED434D84-9905-E773-799C-64294FBF3676}"/>
              </a:ext>
            </a:extLst>
          </p:cNvPr>
          <p:cNvPicPr>
            <a:picLocks noChangeAspect="1"/>
          </p:cNvPicPr>
          <p:nvPr/>
        </p:nvPicPr>
        <p:blipFill>
          <a:blip r:embed="rId5"/>
          <a:stretch>
            <a:fillRect/>
          </a:stretch>
        </p:blipFill>
        <p:spPr>
          <a:xfrm>
            <a:off x="6032303" y="3409846"/>
            <a:ext cx="5156594" cy="2282141"/>
          </a:xfrm>
          <a:prstGeom prst="rect">
            <a:avLst/>
          </a:prstGeom>
        </p:spPr>
      </p:pic>
      <p:sp>
        <p:nvSpPr>
          <p:cNvPr id="20" name="CasellaDiTesto 19">
            <a:extLst>
              <a:ext uri="{FF2B5EF4-FFF2-40B4-BE49-F238E27FC236}">
                <a16:creationId xmlns:a16="http://schemas.microsoft.com/office/drawing/2014/main" id="{A1F6B0F2-724D-7767-C646-F84DD66EC84C}"/>
              </a:ext>
            </a:extLst>
          </p:cNvPr>
          <p:cNvSpPr txBox="1"/>
          <p:nvPr/>
        </p:nvSpPr>
        <p:spPr>
          <a:xfrm>
            <a:off x="592666" y="2446240"/>
            <a:ext cx="3315163" cy="1098504"/>
          </a:xfrm>
          <a:prstGeom prst="rect">
            <a:avLst/>
          </a:prstGeom>
        </p:spPr>
        <p:txBody>
          <a:bodyPr vert="horz" wrap="square" lIns="91440" tIns="45720" rIns="91440" bIns="45720" rtlCol="0" anchor="ctr">
            <a:normAutofit/>
          </a:bodyPr>
          <a:lstStyle/>
          <a:p>
            <a:r>
              <a:rPr lang="it-IT" b="1" err="1">
                <a:latin typeface="Aptos"/>
              </a:rPr>
              <a:t>Numerical</a:t>
            </a:r>
            <a:r>
              <a:rPr lang="it-IT" b="1">
                <a:latin typeface="Aptos"/>
              </a:rPr>
              <a:t> </a:t>
            </a:r>
            <a:r>
              <a:rPr lang="it-IT" b="1" err="1">
                <a:latin typeface="Aptos"/>
              </a:rPr>
              <a:t>attribute</a:t>
            </a:r>
            <a:r>
              <a:rPr lang="it-IT" b="1">
                <a:latin typeface="Aptos"/>
              </a:rPr>
              <a:t>:</a:t>
            </a:r>
            <a:endParaRPr lang="en-US" b="1">
              <a:latin typeface="Aptos"/>
            </a:endParaRPr>
          </a:p>
        </p:txBody>
      </p:sp>
      <p:sp>
        <p:nvSpPr>
          <p:cNvPr id="21" name="CasellaDiTesto 20">
            <a:extLst>
              <a:ext uri="{FF2B5EF4-FFF2-40B4-BE49-F238E27FC236}">
                <a16:creationId xmlns:a16="http://schemas.microsoft.com/office/drawing/2014/main" id="{B8B86610-8D64-FEB5-360C-E2D9FAE1E0A9}"/>
              </a:ext>
            </a:extLst>
          </p:cNvPr>
          <p:cNvSpPr txBox="1"/>
          <p:nvPr/>
        </p:nvSpPr>
        <p:spPr>
          <a:xfrm>
            <a:off x="6032303" y="2446240"/>
            <a:ext cx="3315163" cy="1098504"/>
          </a:xfrm>
          <a:prstGeom prst="rect">
            <a:avLst/>
          </a:prstGeom>
        </p:spPr>
        <p:txBody>
          <a:bodyPr vert="horz" wrap="square" lIns="91440" tIns="45720" rIns="91440" bIns="45720" rtlCol="0" anchor="ctr">
            <a:normAutofit/>
          </a:bodyPr>
          <a:lstStyle/>
          <a:p>
            <a:r>
              <a:rPr lang="it-IT" b="1" err="1">
                <a:latin typeface="Aptos"/>
              </a:rPr>
              <a:t>Categorical</a:t>
            </a:r>
            <a:r>
              <a:rPr lang="it-IT" b="1">
                <a:latin typeface="Aptos"/>
              </a:rPr>
              <a:t> </a:t>
            </a:r>
            <a:r>
              <a:rPr lang="it-IT" b="1" err="1">
                <a:latin typeface="Aptos"/>
              </a:rPr>
              <a:t>attribute</a:t>
            </a:r>
            <a:r>
              <a:rPr lang="it-IT" b="1">
                <a:latin typeface="Aptos"/>
              </a:rPr>
              <a:t>:</a:t>
            </a:r>
            <a:endParaRPr lang="en-US" b="1">
              <a:latin typeface="Aptos"/>
            </a:endParaRPr>
          </a:p>
        </p:txBody>
      </p:sp>
    </p:spTree>
    <p:extLst>
      <p:ext uri="{BB962C8B-B14F-4D97-AF65-F5344CB8AC3E}">
        <p14:creationId xmlns:p14="http://schemas.microsoft.com/office/powerpoint/2010/main" val="131481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31E49-0528-CA36-8522-0089BB7D00B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837EBC51-4A7A-C8A1-8585-6BD71F9875B3}"/>
              </a:ext>
            </a:extLst>
          </p:cNvPr>
          <p:cNvSpPr/>
          <p:nvPr/>
        </p:nvSpPr>
        <p:spPr>
          <a:xfrm>
            <a:off x="592666" y="6356357"/>
            <a:ext cx="9144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8">
            <a:extLst>
              <a:ext uri="{FF2B5EF4-FFF2-40B4-BE49-F238E27FC236}">
                <a16:creationId xmlns:a16="http://schemas.microsoft.com/office/drawing/2014/main" id="{A205ED11-DF0B-3723-3A7B-0ADC63A27E68}"/>
              </a:ext>
            </a:extLst>
          </p:cNvPr>
          <p:cNvSpPr>
            <a:spLocks noGrp="1"/>
          </p:cNvSpPr>
          <p:nvPr>
            <p:ph type="sldNum" sz="quarter" idx="12"/>
          </p:nvPr>
        </p:nvSpPr>
        <p:spPr/>
        <p:txBody>
          <a:bodyPr/>
          <a:lstStyle/>
          <a:p>
            <a:fld id="{FEC4A954-C260-E84D-8B85-4D54550A05DF}" type="slidenum">
              <a:rPr lang="it-IT" sz="1600" smtClean="0"/>
              <a:pPr/>
              <a:t>19</a:t>
            </a:fld>
            <a:endParaRPr lang="it-IT" sz="1600"/>
          </a:p>
        </p:txBody>
      </p:sp>
      <p:pic>
        <p:nvPicPr>
          <p:cNvPr id="5" name="Immagine 4" descr="Immagine che contiene nero, oscurità&#10;&#10;Descrizione generata automaticamente">
            <a:extLst>
              <a:ext uri="{FF2B5EF4-FFF2-40B4-BE49-F238E27FC236}">
                <a16:creationId xmlns:a16="http://schemas.microsoft.com/office/drawing/2014/main" id="{BAFA7AE6-3686-7D06-A7D5-6DB6419518E4}"/>
              </a:ext>
            </a:extLst>
          </p:cNvPr>
          <p:cNvPicPr>
            <a:picLocks noChangeAspect="1"/>
          </p:cNvPicPr>
          <p:nvPr/>
        </p:nvPicPr>
        <p:blipFill>
          <a:blip r:embed="rId3">
            <a:duotone>
              <a:schemeClr val="accent6">
                <a:shade val="45000"/>
                <a:satMod val="135000"/>
              </a:schemeClr>
              <a:prstClr val="white"/>
            </a:duotone>
          </a:blip>
          <a:stretch>
            <a:fillRect/>
          </a:stretch>
        </p:blipFill>
        <p:spPr>
          <a:xfrm>
            <a:off x="10176934" y="165501"/>
            <a:ext cx="2015066" cy="1209040"/>
          </a:xfrm>
          <a:prstGeom prst="rect">
            <a:avLst/>
          </a:prstGeom>
        </p:spPr>
      </p:pic>
      <p:sp>
        <p:nvSpPr>
          <p:cNvPr id="15" name="Rettangolo con angoli arrotondati 14">
            <a:extLst>
              <a:ext uri="{FF2B5EF4-FFF2-40B4-BE49-F238E27FC236}">
                <a16:creationId xmlns:a16="http://schemas.microsoft.com/office/drawing/2014/main" id="{67670A75-C7EE-6582-B3F2-42A30490B63B}"/>
              </a:ext>
            </a:extLst>
          </p:cNvPr>
          <p:cNvSpPr/>
          <p:nvPr/>
        </p:nvSpPr>
        <p:spPr>
          <a:xfrm>
            <a:off x="614678" y="810629"/>
            <a:ext cx="7995922" cy="245285"/>
          </a:xfrm>
          <a:prstGeom prst="roundRect">
            <a:avLst>
              <a:gd name="adj" fmla="val 50000"/>
            </a:avLst>
          </a:prstGeom>
          <a:solidFill>
            <a:schemeClr val="accent1">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Google Shape;188;p2">
            <a:extLst>
              <a:ext uri="{FF2B5EF4-FFF2-40B4-BE49-F238E27FC236}">
                <a16:creationId xmlns:a16="http://schemas.microsoft.com/office/drawing/2014/main" id="{C45D32D1-4FC1-B218-6EC1-92D2831F0C3C}"/>
              </a:ext>
            </a:extLst>
          </p:cNvPr>
          <p:cNvSpPr txBox="1">
            <a:spLocks/>
          </p:cNvSpPr>
          <p:nvPr/>
        </p:nvSpPr>
        <p:spPr>
          <a:xfrm>
            <a:off x="602814" y="209044"/>
            <a:ext cx="8236386" cy="1098504"/>
          </a:xfrm>
          <a:prstGeom prst="rect">
            <a:avLst/>
          </a:prstGeom>
          <a:noFill/>
          <a:ln>
            <a:noFill/>
          </a:ln>
        </p:spPr>
        <p:txBody>
          <a:bodyPr spcFirstLastPara="1" wrap="square" lIns="91425" tIns="91425" rIns="91425" bIns="91425" anchor="ctr" anchorCtr="0">
            <a:noAutofit/>
          </a:bodyPr>
          <a:lstStyle>
            <a:lvl1pPr algn="l" defTabSz="514325" rtl="0" eaLnBrk="1" latinLnBrk="0" hangingPunct="1">
              <a:lnSpc>
                <a:spcPct val="90000"/>
              </a:lnSpc>
              <a:spcBef>
                <a:spcPct val="0"/>
              </a:spcBef>
              <a:buNone/>
              <a:defRPr sz="2025" b="1" kern="1200">
                <a:solidFill>
                  <a:schemeClr val="tx1">
                    <a:lumMod val="85000"/>
                    <a:lumOff val="15000"/>
                  </a:schemeClr>
                </a:solidFill>
                <a:latin typeface="Roboto Slab" pitchFamily="2" charset="0"/>
                <a:ea typeface="Roboto Slab" pitchFamily="2" charset="0"/>
                <a:cs typeface="+mj-cs"/>
              </a:defRPr>
            </a:lvl1pPr>
          </a:lstStyle>
          <a:p>
            <a:pPr>
              <a:lnSpc>
                <a:spcPct val="100000"/>
              </a:lnSpc>
              <a:spcBef>
                <a:spcPts val="0"/>
              </a:spcBef>
              <a:buClr>
                <a:srgbClr val="FFFFFF"/>
              </a:buClr>
              <a:buSzPct val="192592"/>
              <a:buFont typeface="Roboto Slab"/>
              <a:buNone/>
            </a:pPr>
            <a:r>
              <a:rPr lang="it-IT" sz="3600" b="0">
                <a:solidFill>
                  <a:srgbClr val="002677"/>
                </a:solidFill>
                <a:latin typeface="Poppins Black" panose="00000A00000000000000" pitchFamily="2" charset="0"/>
                <a:cs typeface="Poppins Black" panose="00000A00000000000000" pitchFamily="2" charset="0"/>
                <a:sym typeface="Fira Sans Medium"/>
              </a:rPr>
              <a:t>General </a:t>
            </a:r>
            <a:r>
              <a:rPr lang="it-IT" sz="3600" b="0" err="1">
                <a:solidFill>
                  <a:srgbClr val="002677"/>
                </a:solidFill>
                <a:latin typeface="Poppins Black" panose="00000A00000000000000" pitchFamily="2" charset="0"/>
                <a:cs typeface="Poppins Black" panose="00000A00000000000000" pitchFamily="2" charset="0"/>
                <a:sym typeface="Fira Sans Medium"/>
              </a:rPr>
              <a:t>Purpose</a:t>
            </a:r>
            <a:r>
              <a:rPr lang="it-IT" sz="3600" b="0">
                <a:solidFill>
                  <a:srgbClr val="002677"/>
                </a:solidFill>
                <a:latin typeface="Poppins Black" panose="00000A00000000000000" pitchFamily="2" charset="0"/>
                <a:cs typeface="Poppins Black" panose="00000A00000000000000" pitchFamily="2" charset="0"/>
                <a:sym typeface="Fira Sans Medium"/>
              </a:rPr>
              <a:t> Quality </a:t>
            </a:r>
            <a:r>
              <a:rPr lang="it-IT" sz="3600" b="0" err="1">
                <a:solidFill>
                  <a:srgbClr val="002677"/>
                </a:solidFill>
                <a:latin typeface="Poppins Black" panose="00000A00000000000000" pitchFamily="2" charset="0"/>
                <a:cs typeface="Poppins Black" panose="00000A00000000000000" pitchFamily="2" charset="0"/>
                <a:sym typeface="Fira Sans Medium"/>
              </a:rPr>
              <a:t>Metrics</a:t>
            </a:r>
            <a:endParaRPr lang="it-IT" sz="3200" b="0">
              <a:solidFill>
                <a:srgbClr val="002677"/>
              </a:solidFill>
              <a:latin typeface="Poppins Black" panose="00000A00000000000000" pitchFamily="2" charset="0"/>
              <a:cs typeface="Poppins Black" panose="00000A00000000000000" pitchFamily="2" charset="0"/>
            </a:endParaRP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FC3DFC22-5860-6153-F2A5-AEBFE80838B3}"/>
                  </a:ext>
                </a:extLst>
              </p:cNvPr>
              <p:cNvSpPr txBox="1"/>
              <p:nvPr/>
            </p:nvSpPr>
            <p:spPr>
              <a:xfrm>
                <a:off x="614677" y="1482634"/>
                <a:ext cx="9062723" cy="1098504"/>
              </a:xfrm>
              <a:prstGeom prst="rect">
                <a:avLst/>
              </a:prstGeom>
            </p:spPr>
            <p:txBody>
              <a:bodyPr vert="horz" wrap="square" lIns="91440" tIns="45720" rIns="91440" bIns="45720" rtlCol="0" anchor="ctr">
                <a:normAutofit/>
              </a:bodyPr>
              <a:lstStyle/>
              <a:p>
                <a:pPr algn="just"/>
                <a:r>
                  <a:rPr lang="en-US" dirty="0">
                    <a:solidFill>
                      <a:schemeClr val="tx1"/>
                    </a:solidFill>
                    <a:latin typeface="Aptos" panose="020B0004020202020204" pitchFamily="34" charset="0"/>
                  </a:rPr>
                  <a:t>The simplest kind of quality measure is based on the size of the equivalence classes E in the dataset. We will see the discernability metric (</a:t>
                </a:r>
                <a14:m>
                  <m:oMath xmlns:m="http://schemas.openxmlformats.org/officeDocument/2006/math">
                    <m:sSub>
                      <m:sSubPr>
                        <m:ctrlPr>
                          <a:rPr lang="en-US"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𝐶</m:t>
                        </m:r>
                      </m:e>
                      <m:sub>
                        <m:r>
                          <a:rPr lang="it-IT" b="0" i="1" smtClean="0">
                            <a:solidFill>
                              <a:schemeClr val="tx1"/>
                            </a:solidFill>
                            <a:latin typeface="Cambria Math" panose="02040503050406030204" pitchFamily="18" charset="0"/>
                          </a:rPr>
                          <m:t>𝐷𝑀</m:t>
                        </m:r>
                      </m:sub>
                    </m:sSub>
                  </m:oMath>
                </a14:m>
                <a:r>
                  <a:rPr lang="en-US" dirty="0">
                    <a:solidFill>
                      <a:schemeClr val="tx1"/>
                    </a:solidFill>
                    <a:latin typeface="Aptos" panose="020B0004020202020204" pitchFamily="34" charset="0"/>
                  </a:rPr>
                  <a:t>) and the normalized average equivalence class size metric (</a:t>
                </a:r>
                <a14:m>
                  <m:oMath xmlns:m="http://schemas.openxmlformats.org/officeDocument/2006/math">
                    <m:sSub>
                      <m:sSubPr>
                        <m:ctrlPr>
                          <a:rPr lang="en-US"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𝐶</m:t>
                        </m:r>
                      </m:e>
                      <m:sub>
                        <m:r>
                          <a:rPr lang="it-IT" b="0" i="1" smtClean="0">
                            <a:solidFill>
                              <a:schemeClr val="tx1"/>
                            </a:solidFill>
                            <a:latin typeface="Cambria Math" panose="02040503050406030204" pitchFamily="18" charset="0"/>
                          </a:rPr>
                          <m:t>𝐴𝑉𝐺</m:t>
                        </m:r>
                      </m:sub>
                    </m:sSub>
                  </m:oMath>
                </a14:m>
                <a:r>
                  <a:rPr lang="en-US" dirty="0">
                    <a:solidFill>
                      <a:schemeClr val="tx1"/>
                    </a:solidFill>
                    <a:latin typeface="Aptos" panose="020B0004020202020204" pitchFamily="34" charset="0"/>
                  </a:rPr>
                  <a:t>).</a:t>
                </a:r>
              </a:p>
            </p:txBody>
          </p:sp>
        </mc:Choice>
        <mc:Fallback xmlns="">
          <p:sp>
            <p:nvSpPr>
              <p:cNvPr id="2" name="CasellaDiTesto 1">
                <a:extLst>
                  <a:ext uri="{FF2B5EF4-FFF2-40B4-BE49-F238E27FC236}">
                    <a16:creationId xmlns:a16="http://schemas.microsoft.com/office/drawing/2014/main" id="{FC3DFC22-5860-6153-F2A5-AEBFE80838B3}"/>
                  </a:ext>
                </a:extLst>
              </p:cNvPr>
              <p:cNvSpPr txBox="1">
                <a:spLocks noRot="1" noChangeAspect="1" noMove="1" noResize="1" noEditPoints="1" noAdjustHandles="1" noChangeArrowheads="1" noChangeShapeType="1" noTextEdit="1"/>
              </p:cNvSpPr>
              <p:nvPr/>
            </p:nvSpPr>
            <p:spPr>
              <a:xfrm>
                <a:off x="614677" y="1482634"/>
                <a:ext cx="9062723" cy="1098504"/>
              </a:xfrm>
              <a:prstGeom prst="rect">
                <a:avLst/>
              </a:prstGeom>
              <a:blipFill>
                <a:blip r:embed="rId4"/>
                <a:stretch>
                  <a:fillRect l="-605" r="-538" b="-1111"/>
                </a:stretch>
              </a:blipFill>
            </p:spPr>
            <p:txBody>
              <a:bodyPr/>
              <a:lstStyle/>
              <a:p>
                <a:r>
                  <a:rPr lang="it-IT">
                    <a:noFill/>
                  </a:rPr>
                  <a:t> </a:t>
                </a:r>
              </a:p>
            </p:txBody>
          </p:sp>
        </mc:Fallback>
      </mc:AlternateContent>
      <p:pic>
        <p:nvPicPr>
          <p:cNvPr id="4" name="Immagine 3">
            <a:extLst>
              <a:ext uri="{FF2B5EF4-FFF2-40B4-BE49-F238E27FC236}">
                <a16:creationId xmlns:a16="http://schemas.microsoft.com/office/drawing/2014/main" id="{CB1EFD94-26EF-6BC0-462E-B91D25E70C7C}"/>
              </a:ext>
            </a:extLst>
          </p:cNvPr>
          <p:cNvPicPr>
            <a:picLocks noChangeAspect="1"/>
          </p:cNvPicPr>
          <p:nvPr/>
        </p:nvPicPr>
        <p:blipFill rotWithShape="1">
          <a:blip r:embed="rId5"/>
          <a:srcRect t="15110"/>
          <a:stretch/>
        </p:blipFill>
        <p:spPr>
          <a:xfrm>
            <a:off x="614677" y="3918090"/>
            <a:ext cx="3315163" cy="517564"/>
          </a:xfrm>
          <a:prstGeom prst="rect">
            <a:avLst/>
          </a:prstGeom>
        </p:spPr>
      </p:pic>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71D5AB2B-A0C5-8026-668E-A229480C262D}"/>
                  </a:ext>
                </a:extLst>
              </p:cNvPr>
              <p:cNvSpPr txBox="1"/>
              <p:nvPr/>
            </p:nvSpPr>
            <p:spPr>
              <a:xfrm>
                <a:off x="602814" y="2756224"/>
                <a:ext cx="3315163" cy="1098504"/>
              </a:xfrm>
              <a:prstGeom prst="rect">
                <a:avLst/>
              </a:prstGeom>
            </p:spPr>
            <p:txBody>
              <a:bodyPr vert="horz" wrap="square" lIns="91440" tIns="45720" rIns="91440" bIns="45720" rtlCol="0" anchor="ctr">
                <a:normAutofit/>
              </a:bodyPr>
              <a:lstStyle/>
              <a:p>
                <a:r>
                  <a:rPr lang="en-US">
                    <a:solidFill>
                      <a:schemeClr val="tx1"/>
                    </a:solidFill>
                    <a:latin typeface="Aptos" panose="020B0004020202020204" pitchFamily="34" charset="0"/>
                  </a:rPr>
                  <a:t>The discernability metric (</a:t>
                </a:r>
                <a14:m>
                  <m:oMath xmlns:m="http://schemas.openxmlformats.org/officeDocument/2006/math">
                    <m:sSub>
                      <m:sSubPr>
                        <m:ctrlPr>
                          <a:rPr lang="en-US"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𝐶</m:t>
                        </m:r>
                      </m:e>
                      <m:sub>
                        <m:r>
                          <a:rPr lang="it-IT" b="0" i="1" smtClean="0">
                            <a:solidFill>
                              <a:schemeClr val="tx1"/>
                            </a:solidFill>
                            <a:latin typeface="Cambria Math" panose="02040503050406030204" pitchFamily="18" charset="0"/>
                          </a:rPr>
                          <m:t>𝐷𝑀</m:t>
                        </m:r>
                      </m:sub>
                    </m:sSub>
                  </m:oMath>
                </a14:m>
                <a:r>
                  <a:rPr lang="en-US">
                    <a:solidFill>
                      <a:schemeClr val="tx1"/>
                    </a:solidFill>
                    <a:latin typeface="Aptos" panose="020B0004020202020204" pitchFamily="34" charset="0"/>
                  </a:rPr>
                  <a:t>):</a:t>
                </a:r>
              </a:p>
            </p:txBody>
          </p:sp>
        </mc:Choice>
        <mc:Fallback xmlns="">
          <p:sp>
            <p:nvSpPr>
              <p:cNvPr id="6" name="CasellaDiTesto 5">
                <a:extLst>
                  <a:ext uri="{FF2B5EF4-FFF2-40B4-BE49-F238E27FC236}">
                    <a16:creationId xmlns:a16="http://schemas.microsoft.com/office/drawing/2014/main" id="{71D5AB2B-A0C5-8026-668E-A229480C262D}"/>
                  </a:ext>
                </a:extLst>
              </p:cNvPr>
              <p:cNvSpPr txBox="1">
                <a:spLocks noRot="1" noChangeAspect="1" noMove="1" noResize="1" noEditPoints="1" noAdjustHandles="1" noChangeArrowheads="1" noChangeShapeType="1" noTextEdit="1"/>
              </p:cNvSpPr>
              <p:nvPr/>
            </p:nvSpPr>
            <p:spPr>
              <a:xfrm>
                <a:off x="602814" y="2756224"/>
                <a:ext cx="3315163" cy="1098504"/>
              </a:xfrm>
              <a:prstGeom prst="rect">
                <a:avLst/>
              </a:prstGeom>
              <a:blipFill>
                <a:blip r:embed="rId6"/>
                <a:stretch>
                  <a:fillRect l="-165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A7ACBC1B-E58C-57AA-3236-1CD514512A58}"/>
                  </a:ext>
                </a:extLst>
              </p:cNvPr>
              <p:cNvSpPr txBox="1"/>
              <p:nvPr/>
            </p:nvSpPr>
            <p:spPr>
              <a:xfrm>
                <a:off x="5021208" y="2756224"/>
                <a:ext cx="6163259" cy="1098504"/>
              </a:xfrm>
              <a:prstGeom prst="rect">
                <a:avLst/>
              </a:prstGeom>
            </p:spPr>
            <p:txBody>
              <a:bodyPr vert="horz" wrap="square" lIns="91440" tIns="45720" rIns="91440" bIns="45720" rtlCol="0" anchor="ctr">
                <a:normAutofit/>
              </a:bodyPr>
              <a:lstStyle/>
              <a:p>
                <a:r>
                  <a:rPr lang="en-US">
                    <a:solidFill>
                      <a:schemeClr val="tx1"/>
                    </a:solidFill>
                    <a:latin typeface="Aptos" panose="020B0004020202020204" pitchFamily="34" charset="0"/>
                  </a:rPr>
                  <a:t>The normalized average equivalence class size metric (</a:t>
                </a:r>
                <a14:m>
                  <m:oMath xmlns:m="http://schemas.openxmlformats.org/officeDocument/2006/math">
                    <m:sSub>
                      <m:sSubPr>
                        <m:ctrlPr>
                          <a:rPr lang="en-US"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𝐶</m:t>
                        </m:r>
                      </m:e>
                      <m:sub>
                        <m:r>
                          <a:rPr lang="it-IT" b="0" i="1" smtClean="0">
                            <a:solidFill>
                              <a:schemeClr val="tx1"/>
                            </a:solidFill>
                            <a:latin typeface="Cambria Math" panose="02040503050406030204" pitchFamily="18" charset="0"/>
                          </a:rPr>
                          <m:t>𝐴𝑉𝐺</m:t>
                        </m:r>
                      </m:sub>
                    </m:sSub>
                  </m:oMath>
                </a14:m>
                <a:r>
                  <a:rPr lang="en-US">
                    <a:solidFill>
                      <a:schemeClr val="tx1"/>
                    </a:solidFill>
                    <a:latin typeface="Aptos" panose="020B0004020202020204" pitchFamily="34" charset="0"/>
                  </a:rPr>
                  <a:t>):</a:t>
                </a:r>
              </a:p>
            </p:txBody>
          </p:sp>
        </mc:Choice>
        <mc:Fallback xmlns="">
          <p:sp>
            <p:nvSpPr>
              <p:cNvPr id="10" name="CasellaDiTesto 9">
                <a:extLst>
                  <a:ext uri="{FF2B5EF4-FFF2-40B4-BE49-F238E27FC236}">
                    <a16:creationId xmlns:a16="http://schemas.microsoft.com/office/drawing/2014/main" id="{A7ACBC1B-E58C-57AA-3236-1CD514512A58}"/>
                  </a:ext>
                </a:extLst>
              </p:cNvPr>
              <p:cNvSpPr txBox="1">
                <a:spLocks noRot="1" noChangeAspect="1" noMove="1" noResize="1" noEditPoints="1" noAdjustHandles="1" noChangeArrowheads="1" noChangeShapeType="1" noTextEdit="1"/>
              </p:cNvSpPr>
              <p:nvPr/>
            </p:nvSpPr>
            <p:spPr>
              <a:xfrm>
                <a:off x="5021208" y="2756224"/>
                <a:ext cx="6163259" cy="1098504"/>
              </a:xfrm>
              <a:prstGeom prst="rect">
                <a:avLst/>
              </a:prstGeom>
              <a:blipFill>
                <a:blip r:embed="rId7"/>
                <a:stretch>
                  <a:fillRect l="-890" r="-396"/>
                </a:stretch>
              </a:blipFill>
            </p:spPr>
            <p:txBody>
              <a:bodyPr/>
              <a:lstStyle/>
              <a:p>
                <a:r>
                  <a:rPr lang="it-IT">
                    <a:noFill/>
                  </a:rPr>
                  <a:t> </a:t>
                </a:r>
              </a:p>
            </p:txBody>
          </p:sp>
        </mc:Fallback>
      </mc:AlternateContent>
      <p:pic>
        <p:nvPicPr>
          <p:cNvPr id="12" name="Immagine 11">
            <a:extLst>
              <a:ext uri="{FF2B5EF4-FFF2-40B4-BE49-F238E27FC236}">
                <a16:creationId xmlns:a16="http://schemas.microsoft.com/office/drawing/2014/main" id="{6753881D-EC6C-96D9-90A6-3A1C2B5D47CC}"/>
              </a:ext>
            </a:extLst>
          </p:cNvPr>
          <p:cNvPicPr>
            <a:picLocks noChangeAspect="1"/>
          </p:cNvPicPr>
          <p:nvPr/>
        </p:nvPicPr>
        <p:blipFill>
          <a:blip r:embed="rId8"/>
          <a:stretch>
            <a:fillRect/>
          </a:stretch>
        </p:blipFill>
        <p:spPr>
          <a:xfrm>
            <a:off x="6388097" y="3867244"/>
            <a:ext cx="3429479" cy="609685"/>
          </a:xfrm>
          <a:prstGeom prst="rect">
            <a:avLst/>
          </a:prstGeom>
        </p:spPr>
      </p:pic>
      <p:sp>
        <p:nvSpPr>
          <p:cNvPr id="3" name="CasellaDiTesto 2">
            <a:extLst>
              <a:ext uri="{FF2B5EF4-FFF2-40B4-BE49-F238E27FC236}">
                <a16:creationId xmlns:a16="http://schemas.microsoft.com/office/drawing/2014/main" id="{E2790A19-BD9E-3133-4ECF-4A460FBCD9BB}"/>
              </a:ext>
            </a:extLst>
          </p:cNvPr>
          <p:cNvSpPr txBox="1"/>
          <p:nvPr/>
        </p:nvSpPr>
        <p:spPr>
          <a:xfrm>
            <a:off x="614677" y="4846753"/>
            <a:ext cx="3315163" cy="1098504"/>
          </a:xfrm>
          <a:prstGeom prst="rect">
            <a:avLst/>
          </a:prstGeom>
        </p:spPr>
        <p:txBody>
          <a:bodyPr vert="horz" wrap="square" lIns="91440" tIns="45720" rIns="91440" bIns="45720" rtlCol="0" anchor="ctr">
            <a:normAutofit lnSpcReduction="10000"/>
          </a:bodyPr>
          <a:lstStyle/>
          <a:p>
            <a:pPr lvl="0" algn="just">
              <a:defRPr/>
            </a:pPr>
            <a:r>
              <a:rPr lang="en-US" dirty="0">
                <a:solidFill>
                  <a:schemeClr val="bg1">
                    <a:lumMod val="50000"/>
                  </a:schemeClr>
                </a:solidFill>
                <a:latin typeface="Aptos" panose="020B0004020202020204" pitchFamily="34" charset="0"/>
              </a:rPr>
              <a:t>It assigns to each tuple t a penalty, which is determined by the size of the equivalence class containing t.</a:t>
            </a:r>
          </a:p>
        </p:txBody>
      </p:sp>
      <p:sp>
        <p:nvSpPr>
          <p:cNvPr id="14" name="CasellaDiTesto 13">
            <a:extLst>
              <a:ext uri="{FF2B5EF4-FFF2-40B4-BE49-F238E27FC236}">
                <a16:creationId xmlns:a16="http://schemas.microsoft.com/office/drawing/2014/main" id="{3EC1AE3A-2900-0466-DDD8-03A67D5689F8}"/>
              </a:ext>
            </a:extLst>
          </p:cNvPr>
          <p:cNvSpPr txBox="1"/>
          <p:nvPr/>
        </p:nvSpPr>
        <p:spPr>
          <a:xfrm>
            <a:off x="5021206" y="4846753"/>
            <a:ext cx="6163259" cy="1098504"/>
          </a:xfrm>
          <a:prstGeom prst="rect">
            <a:avLst/>
          </a:prstGeom>
        </p:spPr>
        <p:txBody>
          <a:bodyPr vert="horz" wrap="square" lIns="91440" tIns="45720" rIns="91440" bIns="45720" rtlCol="0" anchor="ctr">
            <a:normAutofit lnSpcReduction="10000"/>
          </a:bodyPr>
          <a:lstStyle/>
          <a:p>
            <a:pPr lvl="0" algn="just">
              <a:defRPr/>
            </a:pPr>
            <a:r>
              <a:rPr lang="en-US">
                <a:solidFill>
                  <a:schemeClr val="bg1">
                    <a:lumMod val="50000"/>
                  </a:schemeClr>
                </a:solidFill>
                <a:latin typeface="Aptos" panose="020B0004020202020204" pitchFamily="34" charset="0"/>
              </a:rPr>
              <a:t>This metric evaluates the average size of equivalence classes relative to the total number of records and the number of equivalence classes, providing insight into the balance between privacy and data utility</a:t>
            </a:r>
          </a:p>
        </p:txBody>
      </p:sp>
    </p:spTree>
    <p:extLst>
      <p:ext uri="{BB962C8B-B14F-4D97-AF65-F5344CB8AC3E}">
        <p14:creationId xmlns:p14="http://schemas.microsoft.com/office/powerpoint/2010/main" val="374794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31E49-0528-CA36-8522-0089BB7D00B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837EBC51-4A7A-C8A1-8585-6BD71F9875B3}"/>
              </a:ext>
            </a:extLst>
          </p:cNvPr>
          <p:cNvSpPr/>
          <p:nvPr/>
        </p:nvSpPr>
        <p:spPr>
          <a:xfrm>
            <a:off x="592666" y="6356357"/>
            <a:ext cx="9144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8">
            <a:extLst>
              <a:ext uri="{FF2B5EF4-FFF2-40B4-BE49-F238E27FC236}">
                <a16:creationId xmlns:a16="http://schemas.microsoft.com/office/drawing/2014/main" id="{A205ED11-DF0B-3723-3A7B-0ADC63A27E68}"/>
              </a:ext>
            </a:extLst>
          </p:cNvPr>
          <p:cNvSpPr>
            <a:spLocks noGrp="1"/>
          </p:cNvSpPr>
          <p:nvPr>
            <p:ph type="sldNum" sz="quarter" idx="12"/>
          </p:nvPr>
        </p:nvSpPr>
        <p:spPr/>
        <p:txBody>
          <a:bodyPr/>
          <a:lstStyle/>
          <a:p>
            <a:fld id="{FEC4A954-C260-E84D-8B85-4D54550A05DF}" type="slidenum">
              <a:rPr lang="it-IT" sz="1600" smtClean="0"/>
              <a:pPr/>
              <a:t>2</a:t>
            </a:fld>
            <a:endParaRPr lang="it-IT" sz="1600"/>
          </a:p>
        </p:txBody>
      </p:sp>
      <p:pic>
        <p:nvPicPr>
          <p:cNvPr id="5" name="Immagine 4" descr="Immagine che contiene nero, oscurità&#10;&#10;Descrizione generata automaticamente">
            <a:extLst>
              <a:ext uri="{FF2B5EF4-FFF2-40B4-BE49-F238E27FC236}">
                <a16:creationId xmlns:a16="http://schemas.microsoft.com/office/drawing/2014/main" id="{BAFA7AE6-3686-7D06-A7D5-6DB6419518E4}"/>
              </a:ext>
            </a:extLst>
          </p:cNvPr>
          <p:cNvPicPr>
            <a:picLocks noChangeAspect="1"/>
          </p:cNvPicPr>
          <p:nvPr/>
        </p:nvPicPr>
        <p:blipFill>
          <a:blip r:embed="rId3">
            <a:duotone>
              <a:schemeClr val="accent6">
                <a:shade val="45000"/>
                <a:satMod val="135000"/>
              </a:schemeClr>
              <a:prstClr val="white"/>
            </a:duotone>
          </a:blip>
          <a:stretch>
            <a:fillRect/>
          </a:stretch>
        </p:blipFill>
        <p:spPr>
          <a:xfrm>
            <a:off x="10176934" y="165501"/>
            <a:ext cx="2015066" cy="1209040"/>
          </a:xfrm>
          <a:prstGeom prst="rect">
            <a:avLst/>
          </a:prstGeom>
        </p:spPr>
      </p:pic>
      <p:sp>
        <p:nvSpPr>
          <p:cNvPr id="15" name="Rettangolo con angoli arrotondati 14">
            <a:extLst>
              <a:ext uri="{FF2B5EF4-FFF2-40B4-BE49-F238E27FC236}">
                <a16:creationId xmlns:a16="http://schemas.microsoft.com/office/drawing/2014/main" id="{67670A75-C7EE-6582-B3F2-42A30490B63B}"/>
              </a:ext>
            </a:extLst>
          </p:cNvPr>
          <p:cNvSpPr/>
          <p:nvPr/>
        </p:nvSpPr>
        <p:spPr>
          <a:xfrm>
            <a:off x="614678" y="810629"/>
            <a:ext cx="1884682" cy="215531"/>
          </a:xfrm>
          <a:prstGeom prst="roundRect">
            <a:avLst>
              <a:gd name="adj" fmla="val 50000"/>
            </a:avLst>
          </a:prstGeom>
          <a:solidFill>
            <a:schemeClr val="accent1">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Google Shape;188;p2">
            <a:extLst>
              <a:ext uri="{FF2B5EF4-FFF2-40B4-BE49-F238E27FC236}">
                <a16:creationId xmlns:a16="http://schemas.microsoft.com/office/drawing/2014/main" id="{C45D32D1-4FC1-B218-6EC1-92D2831F0C3C}"/>
              </a:ext>
            </a:extLst>
          </p:cNvPr>
          <p:cNvSpPr txBox="1">
            <a:spLocks/>
          </p:cNvSpPr>
          <p:nvPr/>
        </p:nvSpPr>
        <p:spPr>
          <a:xfrm>
            <a:off x="602814" y="209044"/>
            <a:ext cx="1896546" cy="1098504"/>
          </a:xfrm>
          <a:prstGeom prst="rect">
            <a:avLst/>
          </a:prstGeom>
          <a:noFill/>
          <a:ln>
            <a:noFill/>
          </a:ln>
        </p:spPr>
        <p:txBody>
          <a:bodyPr spcFirstLastPara="1" wrap="square" lIns="91425" tIns="91425" rIns="91425" bIns="91425" anchor="ctr" anchorCtr="0">
            <a:noAutofit/>
          </a:bodyPr>
          <a:lstStyle>
            <a:lvl1pPr algn="l" defTabSz="514325" rtl="0" eaLnBrk="1" latinLnBrk="0" hangingPunct="1">
              <a:lnSpc>
                <a:spcPct val="90000"/>
              </a:lnSpc>
              <a:spcBef>
                <a:spcPct val="0"/>
              </a:spcBef>
              <a:buNone/>
              <a:defRPr sz="2025" b="1" kern="1200">
                <a:solidFill>
                  <a:schemeClr val="tx1">
                    <a:lumMod val="85000"/>
                    <a:lumOff val="15000"/>
                  </a:schemeClr>
                </a:solidFill>
                <a:latin typeface="Roboto Slab" pitchFamily="2" charset="0"/>
                <a:ea typeface="Roboto Slab" pitchFamily="2" charset="0"/>
                <a:cs typeface="+mj-cs"/>
              </a:defRPr>
            </a:lvl1pPr>
          </a:lstStyle>
          <a:p>
            <a:pPr>
              <a:lnSpc>
                <a:spcPct val="100000"/>
              </a:lnSpc>
              <a:spcBef>
                <a:spcPts val="0"/>
              </a:spcBef>
              <a:buClr>
                <a:srgbClr val="FFFFFF"/>
              </a:buClr>
              <a:buSzPct val="192592"/>
              <a:buFont typeface="Roboto Slab"/>
              <a:buNone/>
            </a:pPr>
            <a:r>
              <a:rPr lang="it-IT" sz="3200" b="0">
                <a:solidFill>
                  <a:srgbClr val="002677"/>
                </a:solidFill>
                <a:latin typeface="Poppins Black" panose="00000A00000000000000" pitchFamily="2" charset="0"/>
                <a:ea typeface="Fira Sans Medium"/>
                <a:cs typeface="Poppins Black" panose="00000A00000000000000" pitchFamily="2" charset="0"/>
                <a:sym typeface="Fira Sans Medium"/>
              </a:rPr>
              <a:t>Agenda </a:t>
            </a:r>
            <a:endParaRPr lang="it-IT" sz="3200" b="0">
              <a:solidFill>
                <a:srgbClr val="002677"/>
              </a:solidFill>
              <a:latin typeface="Poppins Black" panose="00000A00000000000000" pitchFamily="2" charset="0"/>
              <a:cs typeface="Poppins Black" panose="00000A00000000000000" pitchFamily="2" charset="0"/>
            </a:endParaRPr>
          </a:p>
        </p:txBody>
      </p:sp>
      <p:sp>
        <p:nvSpPr>
          <p:cNvPr id="20" name="Freccia a gallone 19">
            <a:extLst>
              <a:ext uri="{FF2B5EF4-FFF2-40B4-BE49-F238E27FC236}">
                <a16:creationId xmlns:a16="http://schemas.microsoft.com/office/drawing/2014/main" id="{3CB7906E-2586-5363-8320-A8022A65FB54}"/>
              </a:ext>
            </a:extLst>
          </p:cNvPr>
          <p:cNvSpPr/>
          <p:nvPr/>
        </p:nvSpPr>
        <p:spPr>
          <a:xfrm>
            <a:off x="610606" y="1716352"/>
            <a:ext cx="6935428" cy="559442"/>
          </a:xfrm>
          <a:prstGeom prst="chevron">
            <a:avLst/>
          </a:prstGeom>
          <a:solidFill>
            <a:srgbClr val="FFFFFF"/>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4" name="Ovale 23">
            <a:extLst>
              <a:ext uri="{FF2B5EF4-FFF2-40B4-BE49-F238E27FC236}">
                <a16:creationId xmlns:a16="http://schemas.microsoft.com/office/drawing/2014/main" id="{7B772538-911E-ED7F-732E-88EA7B64F6F9}"/>
              </a:ext>
            </a:extLst>
          </p:cNvPr>
          <p:cNvSpPr/>
          <p:nvPr/>
        </p:nvSpPr>
        <p:spPr>
          <a:xfrm>
            <a:off x="1049866" y="1796685"/>
            <a:ext cx="414758" cy="395468"/>
          </a:xfrm>
          <a:prstGeom prst="ellipse">
            <a:avLst/>
          </a:prstGeom>
          <a:solidFill>
            <a:srgbClr val="002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1</a:t>
            </a:r>
          </a:p>
        </p:txBody>
      </p:sp>
      <p:sp>
        <p:nvSpPr>
          <p:cNvPr id="33" name="CasellaDiTesto 32">
            <a:extLst>
              <a:ext uri="{FF2B5EF4-FFF2-40B4-BE49-F238E27FC236}">
                <a16:creationId xmlns:a16="http://schemas.microsoft.com/office/drawing/2014/main" id="{35AF8707-9216-67D8-D183-6220747D9CF8}"/>
              </a:ext>
            </a:extLst>
          </p:cNvPr>
          <p:cNvSpPr txBox="1"/>
          <p:nvPr/>
        </p:nvSpPr>
        <p:spPr>
          <a:xfrm>
            <a:off x="1723046" y="1809820"/>
            <a:ext cx="186924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b="1" i="1">
                <a:latin typeface="Aptos" panose="020B0004020202020204" pitchFamily="34" charset="0"/>
              </a:rPr>
              <a:t>K-</a:t>
            </a:r>
            <a:r>
              <a:rPr lang="it-IT" b="1" i="1" err="1">
                <a:latin typeface="Aptos" panose="020B0004020202020204" pitchFamily="34" charset="0"/>
              </a:rPr>
              <a:t>anonymity</a:t>
            </a:r>
            <a:endParaRPr lang="it-IT">
              <a:latin typeface="Aptos" panose="020B0004020202020204" pitchFamily="34" charset="0"/>
            </a:endParaRPr>
          </a:p>
        </p:txBody>
      </p:sp>
      <p:sp>
        <p:nvSpPr>
          <p:cNvPr id="41" name="Freccia a gallone 40">
            <a:extLst>
              <a:ext uri="{FF2B5EF4-FFF2-40B4-BE49-F238E27FC236}">
                <a16:creationId xmlns:a16="http://schemas.microsoft.com/office/drawing/2014/main" id="{640A4B9E-E7D4-B269-7DF4-28B70DC575C9}"/>
              </a:ext>
            </a:extLst>
          </p:cNvPr>
          <p:cNvSpPr/>
          <p:nvPr/>
        </p:nvSpPr>
        <p:spPr>
          <a:xfrm>
            <a:off x="610606" y="3915541"/>
            <a:ext cx="6935428" cy="559442"/>
          </a:xfrm>
          <a:prstGeom prst="chevron">
            <a:avLst/>
          </a:prstGeom>
          <a:solidFill>
            <a:srgbClr val="FFFFFF"/>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2" name="Ovale 41">
            <a:extLst>
              <a:ext uri="{FF2B5EF4-FFF2-40B4-BE49-F238E27FC236}">
                <a16:creationId xmlns:a16="http://schemas.microsoft.com/office/drawing/2014/main" id="{11DEAEF2-8532-935A-F90E-B15AA381AA2C}"/>
              </a:ext>
            </a:extLst>
          </p:cNvPr>
          <p:cNvSpPr/>
          <p:nvPr/>
        </p:nvSpPr>
        <p:spPr>
          <a:xfrm>
            <a:off x="1049866" y="3995874"/>
            <a:ext cx="414758" cy="395468"/>
          </a:xfrm>
          <a:prstGeom prst="ellipse">
            <a:avLst/>
          </a:prstGeom>
          <a:solidFill>
            <a:srgbClr val="002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3</a:t>
            </a:r>
          </a:p>
        </p:txBody>
      </p:sp>
      <p:sp>
        <p:nvSpPr>
          <p:cNvPr id="43" name="CasellaDiTesto 42">
            <a:extLst>
              <a:ext uri="{FF2B5EF4-FFF2-40B4-BE49-F238E27FC236}">
                <a16:creationId xmlns:a16="http://schemas.microsoft.com/office/drawing/2014/main" id="{88E5B078-DB86-EA05-B238-E655393F35C5}"/>
              </a:ext>
            </a:extLst>
          </p:cNvPr>
          <p:cNvSpPr txBox="1"/>
          <p:nvPr/>
        </p:nvSpPr>
        <p:spPr>
          <a:xfrm>
            <a:off x="1723045" y="4009009"/>
            <a:ext cx="2324421"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b="1" i="1">
                <a:latin typeface="Aptos" panose="020B0004020202020204" pitchFamily="34" charset="0"/>
              </a:rPr>
              <a:t>Mondrian </a:t>
            </a:r>
            <a:r>
              <a:rPr lang="it-IT" b="1" i="1" err="1">
                <a:latin typeface="Aptos" panose="020B0004020202020204" pitchFamily="34" charset="0"/>
              </a:rPr>
              <a:t>Algorithm</a:t>
            </a:r>
            <a:endParaRPr lang="it-IT">
              <a:latin typeface="Aptos" panose="020B0004020202020204" pitchFamily="34" charset="0"/>
            </a:endParaRPr>
          </a:p>
        </p:txBody>
      </p:sp>
      <p:sp>
        <p:nvSpPr>
          <p:cNvPr id="44" name="Freccia a gallone 43">
            <a:extLst>
              <a:ext uri="{FF2B5EF4-FFF2-40B4-BE49-F238E27FC236}">
                <a16:creationId xmlns:a16="http://schemas.microsoft.com/office/drawing/2014/main" id="{2CEB8516-A015-1CE7-AEF6-370710B506EB}"/>
              </a:ext>
            </a:extLst>
          </p:cNvPr>
          <p:cNvSpPr/>
          <p:nvPr/>
        </p:nvSpPr>
        <p:spPr>
          <a:xfrm rot="10800000">
            <a:off x="4418372" y="2815946"/>
            <a:ext cx="6935428" cy="559442"/>
          </a:xfrm>
          <a:prstGeom prst="chevron">
            <a:avLst/>
          </a:prstGeom>
          <a:solidFill>
            <a:srgbClr val="FFFFFF"/>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5" name="Ovale 44">
            <a:extLst>
              <a:ext uri="{FF2B5EF4-FFF2-40B4-BE49-F238E27FC236}">
                <a16:creationId xmlns:a16="http://schemas.microsoft.com/office/drawing/2014/main" id="{82AA1921-F93A-FE94-1D58-1F21E3CA7947}"/>
              </a:ext>
            </a:extLst>
          </p:cNvPr>
          <p:cNvSpPr/>
          <p:nvPr/>
        </p:nvSpPr>
        <p:spPr>
          <a:xfrm>
            <a:off x="10175237" y="2897933"/>
            <a:ext cx="414758" cy="395468"/>
          </a:xfrm>
          <a:prstGeom prst="ellipse">
            <a:avLst/>
          </a:prstGeom>
          <a:solidFill>
            <a:srgbClr val="002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2</a:t>
            </a:r>
          </a:p>
        </p:txBody>
      </p:sp>
      <p:sp>
        <p:nvSpPr>
          <p:cNvPr id="46" name="CasellaDiTesto 45">
            <a:extLst>
              <a:ext uri="{FF2B5EF4-FFF2-40B4-BE49-F238E27FC236}">
                <a16:creationId xmlns:a16="http://schemas.microsoft.com/office/drawing/2014/main" id="{625094AC-67A0-D3D7-79C9-3F71D6A87D97}"/>
              </a:ext>
            </a:extLst>
          </p:cNvPr>
          <p:cNvSpPr txBox="1"/>
          <p:nvPr/>
        </p:nvSpPr>
        <p:spPr>
          <a:xfrm>
            <a:off x="7782560" y="2897933"/>
            <a:ext cx="2199298"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b="1" i="1">
                <a:latin typeface="Aptos" panose="020B0004020202020204" pitchFamily="34" charset="0"/>
              </a:rPr>
              <a:t>Dataset generation</a:t>
            </a:r>
            <a:endParaRPr lang="it-IT">
              <a:latin typeface="Aptos" panose="020B0004020202020204" pitchFamily="34" charset="0"/>
            </a:endParaRPr>
          </a:p>
        </p:txBody>
      </p:sp>
      <p:sp>
        <p:nvSpPr>
          <p:cNvPr id="50" name="Freccia a gallone 49">
            <a:extLst>
              <a:ext uri="{FF2B5EF4-FFF2-40B4-BE49-F238E27FC236}">
                <a16:creationId xmlns:a16="http://schemas.microsoft.com/office/drawing/2014/main" id="{08895B71-B91D-FB5C-73E3-1BE9642FBAE9}"/>
              </a:ext>
            </a:extLst>
          </p:cNvPr>
          <p:cNvSpPr/>
          <p:nvPr/>
        </p:nvSpPr>
        <p:spPr>
          <a:xfrm rot="10800000">
            <a:off x="4418372" y="5015135"/>
            <a:ext cx="6935428" cy="559442"/>
          </a:xfrm>
          <a:prstGeom prst="chevron">
            <a:avLst/>
          </a:prstGeom>
          <a:solidFill>
            <a:srgbClr val="FFFFFF"/>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51" name="Ovale 50">
            <a:extLst>
              <a:ext uri="{FF2B5EF4-FFF2-40B4-BE49-F238E27FC236}">
                <a16:creationId xmlns:a16="http://schemas.microsoft.com/office/drawing/2014/main" id="{2326A314-F4EF-681F-479D-DB3FF50C400A}"/>
              </a:ext>
            </a:extLst>
          </p:cNvPr>
          <p:cNvSpPr/>
          <p:nvPr/>
        </p:nvSpPr>
        <p:spPr>
          <a:xfrm>
            <a:off x="10175237" y="5097122"/>
            <a:ext cx="414758" cy="395468"/>
          </a:xfrm>
          <a:prstGeom prst="ellipse">
            <a:avLst/>
          </a:prstGeom>
          <a:solidFill>
            <a:srgbClr val="002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4</a:t>
            </a:r>
          </a:p>
        </p:txBody>
      </p:sp>
      <p:sp>
        <p:nvSpPr>
          <p:cNvPr id="52" name="CasellaDiTesto 51">
            <a:extLst>
              <a:ext uri="{FF2B5EF4-FFF2-40B4-BE49-F238E27FC236}">
                <a16:creationId xmlns:a16="http://schemas.microsoft.com/office/drawing/2014/main" id="{DA3CB84E-F3A2-9E93-B426-5B007A245F1E}"/>
              </a:ext>
            </a:extLst>
          </p:cNvPr>
          <p:cNvSpPr txBox="1"/>
          <p:nvPr/>
        </p:nvSpPr>
        <p:spPr>
          <a:xfrm>
            <a:off x="7546034" y="5097123"/>
            <a:ext cx="2435824"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b="1" i="1">
                <a:latin typeface="Aptos" panose="020B0004020202020204" pitchFamily="34" charset="0"/>
              </a:rPr>
              <a:t>Quality </a:t>
            </a:r>
            <a:r>
              <a:rPr lang="it-IT" b="1" i="1" err="1">
                <a:latin typeface="Aptos" panose="020B0004020202020204" pitchFamily="34" charset="0"/>
              </a:rPr>
              <a:t>Metrics</a:t>
            </a:r>
            <a:r>
              <a:rPr lang="it-IT" b="1" i="1">
                <a:latin typeface="Aptos" panose="020B0004020202020204" pitchFamily="34" charset="0"/>
              </a:rPr>
              <a:t> &amp; Test</a:t>
            </a:r>
            <a:endParaRPr lang="it-IT">
              <a:latin typeface="Aptos" panose="020B0004020202020204" pitchFamily="34" charset="0"/>
            </a:endParaRPr>
          </a:p>
        </p:txBody>
      </p:sp>
    </p:spTree>
    <p:extLst>
      <p:ext uri="{BB962C8B-B14F-4D97-AF65-F5344CB8AC3E}">
        <p14:creationId xmlns:p14="http://schemas.microsoft.com/office/powerpoint/2010/main" val="429078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31E49-0528-CA36-8522-0089BB7D00B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837EBC51-4A7A-C8A1-8585-6BD71F9875B3}"/>
              </a:ext>
            </a:extLst>
          </p:cNvPr>
          <p:cNvSpPr/>
          <p:nvPr/>
        </p:nvSpPr>
        <p:spPr>
          <a:xfrm>
            <a:off x="592666" y="6356357"/>
            <a:ext cx="9144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8">
            <a:extLst>
              <a:ext uri="{FF2B5EF4-FFF2-40B4-BE49-F238E27FC236}">
                <a16:creationId xmlns:a16="http://schemas.microsoft.com/office/drawing/2014/main" id="{A205ED11-DF0B-3723-3A7B-0ADC63A27E68}"/>
              </a:ext>
            </a:extLst>
          </p:cNvPr>
          <p:cNvSpPr>
            <a:spLocks noGrp="1"/>
          </p:cNvSpPr>
          <p:nvPr>
            <p:ph type="sldNum" sz="quarter" idx="12"/>
          </p:nvPr>
        </p:nvSpPr>
        <p:spPr/>
        <p:txBody>
          <a:bodyPr/>
          <a:lstStyle/>
          <a:p>
            <a:fld id="{FEC4A954-C260-E84D-8B85-4D54550A05DF}" type="slidenum">
              <a:rPr lang="it-IT" sz="1600" smtClean="0"/>
              <a:pPr/>
              <a:t>20</a:t>
            </a:fld>
            <a:endParaRPr lang="it-IT" sz="1600"/>
          </a:p>
        </p:txBody>
      </p:sp>
      <p:pic>
        <p:nvPicPr>
          <p:cNvPr id="5" name="Immagine 4" descr="Immagine che contiene nero, oscurità&#10;&#10;Descrizione generata automaticamente">
            <a:extLst>
              <a:ext uri="{FF2B5EF4-FFF2-40B4-BE49-F238E27FC236}">
                <a16:creationId xmlns:a16="http://schemas.microsoft.com/office/drawing/2014/main" id="{BAFA7AE6-3686-7D06-A7D5-6DB6419518E4}"/>
              </a:ext>
            </a:extLst>
          </p:cNvPr>
          <p:cNvPicPr>
            <a:picLocks noChangeAspect="1"/>
          </p:cNvPicPr>
          <p:nvPr/>
        </p:nvPicPr>
        <p:blipFill>
          <a:blip r:embed="rId3">
            <a:duotone>
              <a:schemeClr val="accent6">
                <a:shade val="45000"/>
                <a:satMod val="135000"/>
              </a:schemeClr>
              <a:prstClr val="white"/>
            </a:duotone>
          </a:blip>
          <a:stretch>
            <a:fillRect/>
          </a:stretch>
        </p:blipFill>
        <p:spPr>
          <a:xfrm>
            <a:off x="10176934" y="165501"/>
            <a:ext cx="2015066" cy="1209040"/>
          </a:xfrm>
          <a:prstGeom prst="rect">
            <a:avLst/>
          </a:prstGeom>
        </p:spPr>
      </p:pic>
      <p:sp>
        <p:nvSpPr>
          <p:cNvPr id="15" name="Rettangolo con angoli arrotondati 14">
            <a:extLst>
              <a:ext uri="{FF2B5EF4-FFF2-40B4-BE49-F238E27FC236}">
                <a16:creationId xmlns:a16="http://schemas.microsoft.com/office/drawing/2014/main" id="{67670A75-C7EE-6582-B3F2-42A30490B63B}"/>
              </a:ext>
            </a:extLst>
          </p:cNvPr>
          <p:cNvSpPr/>
          <p:nvPr/>
        </p:nvSpPr>
        <p:spPr>
          <a:xfrm>
            <a:off x="614678" y="810629"/>
            <a:ext cx="7995922" cy="245285"/>
          </a:xfrm>
          <a:prstGeom prst="roundRect">
            <a:avLst>
              <a:gd name="adj" fmla="val 50000"/>
            </a:avLst>
          </a:prstGeom>
          <a:solidFill>
            <a:schemeClr val="accent1">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Google Shape;188;p2">
            <a:extLst>
              <a:ext uri="{FF2B5EF4-FFF2-40B4-BE49-F238E27FC236}">
                <a16:creationId xmlns:a16="http://schemas.microsoft.com/office/drawing/2014/main" id="{C45D32D1-4FC1-B218-6EC1-92D2831F0C3C}"/>
              </a:ext>
            </a:extLst>
          </p:cNvPr>
          <p:cNvSpPr txBox="1">
            <a:spLocks/>
          </p:cNvSpPr>
          <p:nvPr/>
        </p:nvSpPr>
        <p:spPr>
          <a:xfrm>
            <a:off x="602814" y="209044"/>
            <a:ext cx="8236386" cy="1098504"/>
          </a:xfrm>
          <a:prstGeom prst="rect">
            <a:avLst/>
          </a:prstGeom>
          <a:noFill/>
          <a:ln>
            <a:noFill/>
          </a:ln>
        </p:spPr>
        <p:txBody>
          <a:bodyPr spcFirstLastPara="1" wrap="square" lIns="91425" tIns="91425" rIns="91425" bIns="91425" anchor="ctr" anchorCtr="0">
            <a:noAutofit/>
          </a:bodyPr>
          <a:lstStyle>
            <a:lvl1pPr algn="l" defTabSz="514325" rtl="0" eaLnBrk="1" latinLnBrk="0" hangingPunct="1">
              <a:lnSpc>
                <a:spcPct val="90000"/>
              </a:lnSpc>
              <a:spcBef>
                <a:spcPct val="0"/>
              </a:spcBef>
              <a:buNone/>
              <a:defRPr sz="2025" b="1" kern="1200">
                <a:solidFill>
                  <a:schemeClr val="tx1">
                    <a:lumMod val="85000"/>
                    <a:lumOff val="15000"/>
                  </a:schemeClr>
                </a:solidFill>
                <a:latin typeface="Roboto Slab" pitchFamily="2" charset="0"/>
                <a:ea typeface="Roboto Slab" pitchFamily="2" charset="0"/>
                <a:cs typeface="+mj-cs"/>
              </a:defRPr>
            </a:lvl1pPr>
          </a:lstStyle>
          <a:p>
            <a:pPr>
              <a:lnSpc>
                <a:spcPct val="100000"/>
              </a:lnSpc>
              <a:spcBef>
                <a:spcPts val="0"/>
              </a:spcBef>
              <a:buClr>
                <a:srgbClr val="FFFFFF"/>
              </a:buClr>
              <a:buSzPct val="192592"/>
              <a:buFont typeface="Roboto Slab"/>
              <a:buNone/>
            </a:pPr>
            <a:r>
              <a:rPr lang="it-IT" sz="3600" b="0">
                <a:solidFill>
                  <a:srgbClr val="002677"/>
                </a:solidFill>
                <a:latin typeface="Poppins Black" panose="00000A00000000000000" pitchFamily="2" charset="0"/>
                <a:cs typeface="Poppins Black" panose="00000A00000000000000" pitchFamily="2" charset="0"/>
                <a:sym typeface="Fira Sans Medium"/>
              </a:rPr>
              <a:t>General </a:t>
            </a:r>
            <a:r>
              <a:rPr lang="it-IT" sz="3600" b="0" err="1">
                <a:solidFill>
                  <a:srgbClr val="002677"/>
                </a:solidFill>
                <a:latin typeface="Poppins Black" panose="00000A00000000000000" pitchFamily="2" charset="0"/>
                <a:cs typeface="Poppins Black" panose="00000A00000000000000" pitchFamily="2" charset="0"/>
                <a:sym typeface="Fira Sans Medium"/>
              </a:rPr>
              <a:t>Purpose</a:t>
            </a:r>
            <a:r>
              <a:rPr lang="it-IT" sz="3600" b="0">
                <a:solidFill>
                  <a:srgbClr val="002677"/>
                </a:solidFill>
                <a:latin typeface="Poppins Black" panose="00000A00000000000000" pitchFamily="2" charset="0"/>
                <a:cs typeface="Poppins Black" panose="00000A00000000000000" pitchFamily="2" charset="0"/>
                <a:sym typeface="Fira Sans Medium"/>
              </a:rPr>
              <a:t> Quality </a:t>
            </a:r>
            <a:r>
              <a:rPr lang="it-IT" sz="3600" b="0" err="1">
                <a:solidFill>
                  <a:srgbClr val="002677"/>
                </a:solidFill>
                <a:latin typeface="Poppins Black" panose="00000A00000000000000" pitchFamily="2" charset="0"/>
                <a:cs typeface="Poppins Black" panose="00000A00000000000000" pitchFamily="2" charset="0"/>
                <a:sym typeface="Fira Sans Medium"/>
              </a:rPr>
              <a:t>Metrics</a:t>
            </a:r>
            <a:endParaRPr lang="it-IT" sz="3200" b="0">
              <a:solidFill>
                <a:srgbClr val="002677"/>
              </a:solidFill>
              <a:latin typeface="Poppins Black" panose="00000A00000000000000" pitchFamily="2" charset="0"/>
              <a:cs typeface="Poppins Black" panose="00000A00000000000000" pitchFamily="2" charset="0"/>
            </a:endParaRPr>
          </a:p>
        </p:txBody>
      </p:sp>
      <p:sp>
        <p:nvSpPr>
          <p:cNvPr id="2" name="CasellaDiTesto 1">
            <a:extLst>
              <a:ext uri="{FF2B5EF4-FFF2-40B4-BE49-F238E27FC236}">
                <a16:creationId xmlns:a16="http://schemas.microsoft.com/office/drawing/2014/main" id="{FC3DFC22-5860-6153-F2A5-AEBFE80838B3}"/>
              </a:ext>
            </a:extLst>
          </p:cNvPr>
          <p:cNvSpPr txBox="1"/>
          <p:nvPr/>
        </p:nvSpPr>
        <p:spPr>
          <a:xfrm>
            <a:off x="614678" y="1482634"/>
            <a:ext cx="8855894" cy="1098504"/>
          </a:xfrm>
          <a:prstGeom prst="rect">
            <a:avLst/>
          </a:prstGeom>
        </p:spPr>
        <p:txBody>
          <a:bodyPr vert="horz" wrap="square" lIns="91440" tIns="45720" rIns="91440" bIns="45720" rtlCol="0" anchor="ctr">
            <a:normAutofit/>
          </a:bodyPr>
          <a:lstStyle/>
          <a:p>
            <a:r>
              <a:rPr lang="it-IT" err="1">
                <a:latin typeface="Aptos" panose="020B0004020202020204" pitchFamily="34" charset="0"/>
              </a:rPr>
              <a:t>We</a:t>
            </a:r>
            <a:r>
              <a:rPr lang="it-IT">
                <a:latin typeface="Aptos" panose="020B0004020202020204" pitchFamily="34" charset="0"/>
              </a:rPr>
              <a:t> </a:t>
            </a:r>
            <a:r>
              <a:rPr lang="it-IT" err="1">
                <a:latin typeface="Aptos" panose="020B0004020202020204" pitchFamily="34" charset="0"/>
              </a:rPr>
              <a:t>evaluated</a:t>
            </a:r>
            <a:r>
              <a:rPr lang="it-IT">
                <a:latin typeface="Aptos" panose="020B0004020202020204" pitchFamily="34" charset="0"/>
              </a:rPr>
              <a:t> </a:t>
            </a:r>
            <a:r>
              <a:rPr lang="it-IT" err="1">
                <a:latin typeface="Aptos" panose="020B0004020202020204" pitchFamily="34" charset="0"/>
              </a:rPr>
              <a:t>our</a:t>
            </a:r>
            <a:r>
              <a:rPr lang="it-IT">
                <a:latin typeface="Aptos" panose="020B0004020202020204" pitchFamily="34" charset="0"/>
              </a:rPr>
              <a:t> model by </a:t>
            </a:r>
            <a:r>
              <a:rPr lang="it-IT" err="1">
                <a:latin typeface="Aptos" panose="020B0004020202020204" pitchFamily="34" charset="0"/>
              </a:rPr>
              <a:t>using</a:t>
            </a:r>
            <a:r>
              <a:rPr lang="it-IT">
                <a:latin typeface="Aptos" panose="020B0004020202020204" pitchFamily="34" charset="0"/>
              </a:rPr>
              <a:t> the </a:t>
            </a:r>
            <a:r>
              <a:rPr lang="it-IT" err="1">
                <a:latin typeface="Aptos" panose="020B0004020202020204" pitchFamily="34" charset="0"/>
              </a:rPr>
              <a:t>discernability</a:t>
            </a:r>
            <a:r>
              <a:rPr lang="it-IT">
                <a:latin typeface="Aptos" panose="020B0004020202020204" pitchFamily="34" charset="0"/>
              </a:rPr>
              <a:t> penalty </a:t>
            </a:r>
            <a:r>
              <a:rPr lang="it-IT" err="1">
                <a:latin typeface="Aptos" panose="020B0004020202020204" pitchFamily="34" charset="0"/>
              </a:rPr>
              <a:t>metric</a:t>
            </a:r>
            <a:r>
              <a:rPr lang="it-IT">
                <a:latin typeface="Aptos" panose="020B0004020202020204" pitchFamily="34" charset="0"/>
              </a:rPr>
              <a:t>. </a:t>
            </a:r>
            <a:r>
              <a:rPr lang="en-US">
                <a:latin typeface="Aptos" panose="020B0004020202020204" pitchFamily="34" charset="0"/>
              </a:rPr>
              <a:t>The first graph compares the model for varied k. In the second one, we compared the model with different number of attributes.</a:t>
            </a:r>
          </a:p>
        </p:txBody>
      </p:sp>
      <p:pic>
        <p:nvPicPr>
          <p:cNvPr id="11" name="Immagine 10">
            <a:extLst>
              <a:ext uri="{FF2B5EF4-FFF2-40B4-BE49-F238E27FC236}">
                <a16:creationId xmlns:a16="http://schemas.microsoft.com/office/drawing/2014/main" id="{394DD89A-77C9-FD3C-E54B-2A9F3BF5C341}"/>
              </a:ext>
            </a:extLst>
          </p:cNvPr>
          <p:cNvPicPr>
            <a:picLocks noChangeAspect="1"/>
          </p:cNvPicPr>
          <p:nvPr/>
        </p:nvPicPr>
        <p:blipFill>
          <a:blip r:embed="rId4"/>
          <a:stretch>
            <a:fillRect/>
          </a:stretch>
        </p:blipFill>
        <p:spPr>
          <a:xfrm>
            <a:off x="614679" y="2756225"/>
            <a:ext cx="5318036" cy="3029712"/>
          </a:xfrm>
          <a:prstGeom prst="rect">
            <a:avLst/>
          </a:prstGeom>
        </p:spPr>
      </p:pic>
      <p:pic>
        <p:nvPicPr>
          <p:cNvPr id="14" name="Immagine 13">
            <a:extLst>
              <a:ext uri="{FF2B5EF4-FFF2-40B4-BE49-F238E27FC236}">
                <a16:creationId xmlns:a16="http://schemas.microsoft.com/office/drawing/2014/main" id="{49F3F956-CA5B-8A40-4DA4-155AAA02F9E2}"/>
              </a:ext>
            </a:extLst>
          </p:cNvPr>
          <p:cNvPicPr>
            <a:picLocks noChangeAspect="1"/>
          </p:cNvPicPr>
          <p:nvPr/>
        </p:nvPicPr>
        <p:blipFill>
          <a:blip r:embed="rId5"/>
          <a:stretch>
            <a:fillRect/>
          </a:stretch>
        </p:blipFill>
        <p:spPr>
          <a:xfrm>
            <a:off x="2082906" y="5993681"/>
            <a:ext cx="2381582" cy="314369"/>
          </a:xfrm>
          <a:prstGeom prst="rect">
            <a:avLst/>
          </a:prstGeom>
        </p:spPr>
      </p:pic>
      <p:pic>
        <p:nvPicPr>
          <p:cNvPr id="17" name="Immagine 16">
            <a:extLst>
              <a:ext uri="{FF2B5EF4-FFF2-40B4-BE49-F238E27FC236}">
                <a16:creationId xmlns:a16="http://schemas.microsoft.com/office/drawing/2014/main" id="{92A6BD0D-EBF4-5E91-9508-86B2CEEBE479}"/>
              </a:ext>
            </a:extLst>
          </p:cNvPr>
          <p:cNvPicPr>
            <a:picLocks noChangeAspect="1"/>
          </p:cNvPicPr>
          <p:nvPr/>
        </p:nvPicPr>
        <p:blipFill>
          <a:blip r:embed="rId6"/>
          <a:stretch>
            <a:fillRect/>
          </a:stretch>
        </p:blipFill>
        <p:spPr>
          <a:xfrm>
            <a:off x="6307327" y="2762006"/>
            <a:ext cx="5269994" cy="3029713"/>
          </a:xfrm>
          <a:prstGeom prst="rect">
            <a:avLst/>
          </a:prstGeom>
        </p:spPr>
      </p:pic>
      <p:pic>
        <p:nvPicPr>
          <p:cNvPr id="19" name="Immagine 18">
            <a:extLst>
              <a:ext uri="{FF2B5EF4-FFF2-40B4-BE49-F238E27FC236}">
                <a16:creationId xmlns:a16="http://schemas.microsoft.com/office/drawing/2014/main" id="{285FD529-309A-CA8D-BAD5-97B4AB9CB1F2}"/>
              </a:ext>
            </a:extLst>
          </p:cNvPr>
          <p:cNvPicPr>
            <a:picLocks noChangeAspect="1"/>
          </p:cNvPicPr>
          <p:nvPr/>
        </p:nvPicPr>
        <p:blipFill>
          <a:blip r:embed="rId7"/>
          <a:stretch>
            <a:fillRect/>
          </a:stretch>
        </p:blipFill>
        <p:spPr>
          <a:xfrm>
            <a:off x="7332374" y="5993681"/>
            <a:ext cx="3219899" cy="323895"/>
          </a:xfrm>
          <a:prstGeom prst="rect">
            <a:avLst/>
          </a:prstGeom>
        </p:spPr>
      </p:pic>
      <mc:AlternateContent xmlns:mc="http://schemas.openxmlformats.org/markup-compatibility/2006">
        <mc:Choice xmlns:p14="http://schemas.microsoft.com/office/powerpoint/2010/main" Requires="p14">
          <p:contentPart p14:bwMode="auto" r:id="rId8">
            <p14:nvContentPartPr>
              <p14:cNvPr id="3" name="Input penna 2">
                <a:extLst>
                  <a:ext uri="{FF2B5EF4-FFF2-40B4-BE49-F238E27FC236}">
                    <a16:creationId xmlns:a16="http://schemas.microsoft.com/office/drawing/2014/main" id="{259FC9D3-8622-0BB4-2716-4418D8E92AE9}"/>
                  </a:ext>
                </a:extLst>
              </p14:cNvPr>
              <p14:cNvContentPartPr/>
              <p14:nvPr/>
            </p14:nvContentPartPr>
            <p14:xfrm>
              <a:off x="3365160" y="6028880"/>
              <a:ext cx="172440" cy="312480"/>
            </p14:xfrm>
          </p:contentPart>
        </mc:Choice>
        <mc:Fallback>
          <p:pic>
            <p:nvPicPr>
              <p:cNvPr id="3" name="Input penna 2">
                <a:extLst>
                  <a:ext uri="{FF2B5EF4-FFF2-40B4-BE49-F238E27FC236}">
                    <a16:creationId xmlns:a16="http://schemas.microsoft.com/office/drawing/2014/main" id="{259FC9D3-8622-0BB4-2716-4418D8E92AE9}"/>
                  </a:ext>
                </a:extLst>
              </p:cNvPr>
              <p:cNvPicPr/>
              <p:nvPr/>
            </p:nvPicPr>
            <p:blipFill>
              <a:blip r:embed="rId9"/>
              <a:stretch>
                <a:fillRect/>
              </a:stretch>
            </p:blipFill>
            <p:spPr>
              <a:xfrm>
                <a:off x="3347160" y="6010880"/>
                <a:ext cx="20808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 name="Input penna 3">
                <a:extLst>
                  <a:ext uri="{FF2B5EF4-FFF2-40B4-BE49-F238E27FC236}">
                    <a16:creationId xmlns:a16="http://schemas.microsoft.com/office/drawing/2014/main" id="{41127D91-AD5B-B526-A4D6-CE928CDF1CBF}"/>
                  </a:ext>
                </a:extLst>
              </p14:cNvPr>
              <p14:cNvContentPartPr/>
              <p14:nvPr/>
            </p14:nvContentPartPr>
            <p14:xfrm>
              <a:off x="8595600" y="5865440"/>
              <a:ext cx="152640" cy="478440"/>
            </p14:xfrm>
          </p:contentPart>
        </mc:Choice>
        <mc:Fallback>
          <p:pic>
            <p:nvPicPr>
              <p:cNvPr id="4" name="Input penna 3">
                <a:extLst>
                  <a:ext uri="{FF2B5EF4-FFF2-40B4-BE49-F238E27FC236}">
                    <a16:creationId xmlns:a16="http://schemas.microsoft.com/office/drawing/2014/main" id="{41127D91-AD5B-B526-A4D6-CE928CDF1CBF}"/>
                  </a:ext>
                </a:extLst>
              </p:cNvPr>
              <p:cNvPicPr/>
              <p:nvPr/>
            </p:nvPicPr>
            <p:blipFill>
              <a:blip r:embed="rId11"/>
              <a:stretch>
                <a:fillRect/>
              </a:stretch>
            </p:blipFill>
            <p:spPr>
              <a:xfrm>
                <a:off x="8577600" y="5847440"/>
                <a:ext cx="188280" cy="514080"/>
              </a:xfrm>
              <a:prstGeom prst="rect">
                <a:avLst/>
              </a:prstGeom>
            </p:spPr>
          </p:pic>
        </mc:Fallback>
      </mc:AlternateContent>
    </p:spTree>
    <p:extLst>
      <p:ext uri="{BB962C8B-B14F-4D97-AF65-F5344CB8AC3E}">
        <p14:creationId xmlns:p14="http://schemas.microsoft.com/office/powerpoint/2010/main" val="271146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31E49-0528-CA36-8522-0089BB7D00B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837EBC51-4A7A-C8A1-8585-6BD71F9875B3}"/>
              </a:ext>
            </a:extLst>
          </p:cNvPr>
          <p:cNvSpPr/>
          <p:nvPr/>
        </p:nvSpPr>
        <p:spPr>
          <a:xfrm>
            <a:off x="592666" y="6356357"/>
            <a:ext cx="9144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8">
            <a:extLst>
              <a:ext uri="{FF2B5EF4-FFF2-40B4-BE49-F238E27FC236}">
                <a16:creationId xmlns:a16="http://schemas.microsoft.com/office/drawing/2014/main" id="{A205ED11-DF0B-3723-3A7B-0ADC63A27E68}"/>
              </a:ext>
            </a:extLst>
          </p:cNvPr>
          <p:cNvSpPr>
            <a:spLocks noGrp="1"/>
          </p:cNvSpPr>
          <p:nvPr>
            <p:ph type="sldNum" sz="quarter" idx="12"/>
          </p:nvPr>
        </p:nvSpPr>
        <p:spPr/>
        <p:txBody>
          <a:bodyPr/>
          <a:lstStyle/>
          <a:p>
            <a:fld id="{FEC4A954-C260-E84D-8B85-4D54550A05DF}" type="slidenum">
              <a:rPr lang="it-IT" sz="1600" smtClean="0"/>
              <a:pPr/>
              <a:t>21</a:t>
            </a:fld>
            <a:endParaRPr lang="it-IT" sz="1600"/>
          </a:p>
        </p:txBody>
      </p:sp>
      <p:pic>
        <p:nvPicPr>
          <p:cNvPr id="5" name="Immagine 4" descr="Immagine che contiene nero, oscurità&#10;&#10;Descrizione generata automaticamente">
            <a:extLst>
              <a:ext uri="{FF2B5EF4-FFF2-40B4-BE49-F238E27FC236}">
                <a16:creationId xmlns:a16="http://schemas.microsoft.com/office/drawing/2014/main" id="{BAFA7AE6-3686-7D06-A7D5-6DB6419518E4}"/>
              </a:ext>
            </a:extLst>
          </p:cNvPr>
          <p:cNvPicPr>
            <a:picLocks noChangeAspect="1"/>
          </p:cNvPicPr>
          <p:nvPr/>
        </p:nvPicPr>
        <p:blipFill>
          <a:blip r:embed="rId3">
            <a:duotone>
              <a:schemeClr val="accent6">
                <a:shade val="45000"/>
                <a:satMod val="135000"/>
              </a:schemeClr>
              <a:prstClr val="white"/>
            </a:duotone>
          </a:blip>
          <a:stretch>
            <a:fillRect/>
          </a:stretch>
        </p:blipFill>
        <p:spPr>
          <a:xfrm>
            <a:off x="10176934" y="165501"/>
            <a:ext cx="2015066" cy="1209040"/>
          </a:xfrm>
          <a:prstGeom prst="rect">
            <a:avLst/>
          </a:prstGeom>
        </p:spPr>
      </p:pic>
      <p:sp>
        <p:nvSpPr>
          <p:cNvPr id="15" name="Rettangolo con angoli arrotondati 14">
            <a:extLst>
              <a:ext uri="{FF2B5EF4-FFF2-40B4-BE49-F238E27FC236}">
                <a16:creationId xmlns:a16="http://schemas.microsoft.com/office/drawing/2014/main" id="{67670A75-C7EE-6582-B3F2-42A30490B63B}"/>
              </a:ext>
            </a:extLst>
          </p:cNvPr>
          <p:cNvSpPr/>
          <p:nvPr/>
        </p:nvSpPr>
        <p:spPr>
          <a:xfrm>
            <a:off x="614678" y="810629"/>
            <a:ext cx="5481322" cy="261434"/>
          </a:xfrm>
          <a:prstGeom prst="roundRect">
            <a:avLst>
              <a:gd name="adj" fmla="val 50000"/>
            </a:avLst>
          </a:prstGeom>
          <a:solidFill>
            <a:schemeClr val="accent1">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Google Shape;188;p2">
            <a:extLst>
              <a:ext uri="{FF2B5EF4-FFF2-40B4-BE49-F238E27FC236}">
                <a16:creationId xmlns:a16="http://schemas.microsoft.com/office/drawing/2014/main" id="{C45D32D1-4FC1-B218-6EC1-92D2831F0C3C}"/>
              </a:ext>
            </a:extLst>
          </p:cNvPr>
          <p:cNvSpPr txBox="1">
            <a:spLocks/>
          </p:cNvSpPr>
          <p:nvPr/>
        </p:nvSpPr>
        <p:spPr>
          <a:xfrm>
            <a:off x="602814" y="209044"/>
            <a:ext cx="5704513" cy="1098504"/>
          </a:xfrm>
          <a:prstGeom prst="rect">
            <a:avLst/>
          </a:prstGeom>
          <a:noFill/>
          <a:ln>
            <a:noFill/>
          </a:ln>
        </p:spPr>
        <p:txBody>
          <a:bodyPr spcFirstLastPara="1" wrap="square" lIns="91425" tIns="91425" rIns="91425" bIns="91425" anchor="ctr" anchorCtr="0">
            <a:noAutofit/>
          </a:bodyPr>
          <a:lstStyle>
            <a:lvl1pPr algn="l" defTabSz="514325" rtl="0" eaLnBrk="1" latinLnBrk="0" hangingPunct="1">
              <a:lnSpc>
                <a:spcPct val="90000"/>
              </a:lnSpc>
              <a:spcBef>
                <a:spcPct val="0"/>
              </a:spcBef>
              <a:buNone/>
              <a:defRPr sz="2025" b="1" kern="1200">
                <a:solidFill>
                  <a:schemeClr val="tx1">
                    <a:lumMod val="85000"/>
                    <a:lumOff val="15000"/>
                  </a:schemeClr>
                </a:solidFill>
                <a:latin typeface="Roboto Slab" pitchFamily="2" charset="0"/>
                <a:ea typeface="Roboto Slab" pitchFamily="2" charset="0"/>
                <a:cs typeface="+mj-cs"/>
              </a:defRPr>
            </a:lvl1pPr>
          </a:lstStyle>
          <a:p>
            <a:pPr>
              <a:lnSpc>
                <a:spcPct val="100000"/>
              </a:lnSpc>
              <a:spcBef>
                <a:spcPts val="0"/>
              </a:spcBef>
              <a:buClr>
                <a:srgbClr val="FFFFFF"/>
              </a:buClr>
              <a:buSzPct val="192592"/>
              <a:buFont typeface="Roboto Slab"/>
              <a:buNone/>
            </a:pPr>
            <a:r>
              <a:rPr lang="it-IT" sz="3600" b="0">
                <a:solidFill>
                  <a:srgbClr val="002677"/>
                </a:solidFill>
                <a:latin typeface="Poppins Black" panose="00000A00000000000000" pitchFamily="2" charset="0"/>
                <a:cs typeface="Poppins Black" panose="00000A00000000000000" pitchFamily="2" charset="0"/>
                <a:sym typeface="Fira Sans Medium"/>
              </a:rPr>
              <a:t>Random </a:t>
            </a:r>
            <a:r>
              <a:rPr lang="it-IT" sz="3600" b="0" err="1">
                <a:solidFill>
                  <a:srgbClr val="002677"/>
                </a:solidFill>
                <a:latin typeface="Poppins Black" panose="00000A00000000000000" pitchFamily="2" charset="0"/>
                <a:cs typeface="Poppins Black" panose="00000A00000000000000" pitchFamily="2" charset="0"/>
                <a:sym typeface="Fira Sans Medium"/>
              </a:rPr>
              <a:t>Perturbation</a:t>
            </a:r>
            <a:endParaRPr lang="it-IT" sz="3200" b="0">
              <a:solidFill>
                <a:srgbClr val="002677"/>
              </a:solidFill>
              <a:latin typeface="Poppins Black" panose="00000A00000000000000" pitchFamily="2" charset="0"/>
              <a:cs typeface="Poppins Black" panose="00000A00000000000000" pitchFamily="2" charset="0"/>
            </a:endParaRPr>
          </a:p>
        </p:txBody>
      </p:sp>
      <p:sp>
        <p:nvSpPr>
          <p:cNvPr id="2" name="CasellaDiTesto 1">
            <a:extLst>
              <a:ext uri="{FF2B5EF4-FFF2-40B4-BE49-F238E27FC236}">
                <a16:creationId xmlns:a16="http://schemas.microsoft.com/office/drawing/2014/main" id="{FC3DFC22-5860-6153-F2A5-AEBFE80838B3}"/>
              </a:ext>
            </a:extLst>
          </p:cNvPr>
          <p:cNvSpPr txBox="1"/>
          <p:nvPr/>
        </p:nvSpPr>
        <p:spPr>
          <a:xfrm>
            <a:off x="437225" y="2745675"/>
            <a:ext cx="4883205" cy="1098504"/>
          </a:xfrm>
          <a:prstGeom prst="rect">
            <a:avLst/>
          </a:prstGeom>
        </p:spPr>
        <p:txBody>
          <a:bodyPr vert="horz" wrap="square" lIns="91440" tIns="45720" rIns="91440" bIns="45720" rtlCol="0" anchor="ctr">
            <a:normAutofit lnSpcReduction="10000"/>
          </a:bodyPr>
          <a:lstStyle/>
          <a:p>
            <a:r>
              <a:rPr lang="en-US">
                <a:latin typeface="Aptos" panose="020B0004020202020204" pitchFamily="34" charset="0"/>
              </a:rPr>
              <a:t>Sensitive Data should be not anonymized in order to preserve utility, but in some cases, they can be used for re-identification.  Hence, we applied a random perturbation technique.</a:t>
            </a:r>
          </a:p>
        </p:txBody>
      </p:sp>
      <p:sp>
        <p:nvSpPr>
          <p:cNvPr id="3" name="CasellaDiTesto 2">
            <a:extLst>
              <a:ext uri="{FF2B5EF4-FFF2-40B4-BE49-F238E27FC236}">
                <a16:creationId xmlns:a16="http://schemas.microsoft.com/office/drawing/2014/main" id="{E88CB22B-8F69-0FE6-2C48-0F0B3D4299AB}"/>
              </a:ext>
            </a:extLst>
          </p:cNvPr>
          <p:cNvSpPr txBox="1"/>
          <p:nvPr/>
        </p:nvSpPr>
        <p:spPr>
          <a:xfrm>
            <a:off x="437225" y="4000777"/>
            <a:ext cx="4705754" cy="1098504"/>
          </a:xfrm>
          <a:prstGeom prst="rect">
            <a:avLst/>
          </a:prstGeom>
        </p:spPr>
        <p:txBody>
          <a:bodyPr vert="horz" wrap="square" lIns="91440" tIns="45720" rIns="91440" bIns="45720" rtlCol="0" anchor="ctr">
            <a:normAutofit/>
          </a:bodyPr>
          <a:lstStyle/>
          <a:p>
            <a:r>
              <a:rPr lang="en-US">
                <a:latin typeface="Aptos"/>
              </a:rPr>
              <a:t>The mean and variance of both columns are very closed.</a:t>
            </a:r>
          </a:p>
        </p:txBody>
      </p:sp>
      <p:pic>
        <p:nvPicPr>
          <p:cNvPr id="20" name="Immagine 19">
            <a:extLst>
              <a:ext uri="{FF2B5EF4-FFF2-40B4-BE49-F238E27FC236}">
                <a16:creationId xmlns:a16="http://schemas.microsoft.com/office/drawing/2014/main" id="{0F9EC789-6705-F4C0-7AFF-418F003DA5CB}"/>
              </a:ext>
            </a:extLst>
          </p:cNvPr>
          <p:cNvPicPr>
            <a:picLocks noChangeAspect="1"/>
          </p:cNvPicPr>
          <p:nvPr/>
        </p:nvPicPr>
        <p:blipFill>
          <a:blip r:embed="rId4"/>
          <a:stretch>
            <a:fillRect/>
          </a:stretch>
        </p:blipFill>
        <p:spPr>
          <a:xfrm>
            <a:off x="5979992" y="2742026"/>
            <a:ext cx="5379723" cy="1382740"/>
          </a:xfrm>
          <a:prstGeom prst="rect">
            <a:avLst/>
          </a:prstGeom>
        </p:spPr>
      </p:pic>
    </p:spTree>
    <p:extLst>
      <p:ext uri="{BB962C8B-B14F-4D97-AF65-F5344CB8AC3E}">
        <p14:creationId xmlns:p14="http://schemas.microsoft.com/office/powerpoint/2010/main" val="393511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81" name="Google Shape;181;p1"/>
          <p:cNvPicPr preferRelativeResize="0"/>
          <p:nvPr/>
        </p:nvPicPr>
        <p:blipFill rotWithShape="1">
          <a:blip r:embed="rId3">
            <a:alphaModFix/>
          </a:blip>
          <a:srcRect/>
          <a:stretch/>
        </p:blipFill>
        <p:spPr>
          <a:xfrm>
            <a:off x="569716" y="409499"/>
            <a:ext cx="3229029" cy="1226835"/>
          </a:xfrm>
          <a:prstGeom prst="rect">
            <a:avLst/>
          </a:prstGeom>
          <a:noFill/>
          <a:ln>
            <a:noFill/>
          </a:ln>
        </p:spPr>
      </p:pic>
      <p:sp>
        <p:nvSpPr>
          <p:cNvPr id="6" name="CasellaDiTesto 5">
            <a:extLst>
              <a:ext uri="{FF2B5EF4-FFF2-40B4-BE49-F238E27FC236}">
                <a16:creationId xmlns:a16="http://schemas.microsoft.com/office/drawing/2014/main" id="{B2F7E62E-9AB4-F74C-65FB-981C136B1B62}"/>
              </a:ext>
            </a:extLst>
          </p:cNvPr>
          <p:cNvSpPr txBox="1"/>
          <p:nvPr/>
        </p:nvSpPr>
        <p:spPr>
          <a:xfrm>
            <a:off x="2247418" y="3038467"/>
            <a:ext cx="7696766"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sz="4400" b="1" i="1" dirty="0">
                <a:solidFill>
                  <a:schemeClr val="bg1"/>
                </a:solidFill>
                <a:latin typeface="Fira Sans"/>
              </a:rPr>
              <a:t>Thank </a:t>
            </a:r>
            <a:r>
              <a:rPr lang="it-IT" sz="4400" b="1" i="1" err="1">
                <a:solidFill>
                  <a:schemeClr val="bg1"/>
                </a:solidFill>
                <a:latin typeface="Fira Sans"/>
              </a:rPr>
              <a:t>you</a:t>
            </a:r>
            <a:r>
              <a:rPr lang="it-IT" sz="4400" b="1" i="1" dirty="0">
                <a:solidFill>
                  <a:schemeClr val="bg1"/>
                </a:solidFill>
                <a:latin typeface="Fira Sans"/>
              </a:rPr>
              <a:t> for </a:t>
            </a:r>
            <a:r>
              <a:rPr lang="it-IT" sz="4400" b="1" i="1" err="1">
                <a:solidFill>
                  <a:schemeClr val="bg1"/>
                </a:solidFill>
                <a:latin typeface="Fira Sans"/>
              </a:rPr>
              <a:t>your</a:t>
            </a:r>
            <a:r>
              <a:rPr lang="it-IT" sz="4400" b="1" i="1" dirty="0">
                <a:solidFill>
                  <a:schemeClr val="bg1"/>
                </a:solidFill>
                <a:latin typeface="Fira Sans"/>
              </a:rPr>
              <a:t> </a:t>
            </a:r>
            <a:r>
              <a:rPr lang="it-IT" sz="4400" b="1" i="1" err="1">
                <a:solidFill>
                  <a:schemeClr val="bg1"/>
                </a:solidFill>
                <a:latin typeface="Fira Sans"/>
              </a:rPr>
              <a:t>attention</a:t>
            </a:r>
            <a:r>
              <a:rPr lang="it-IT" sz="4400" b="1" i="1" dirty="0">
                <a:solidFill>
                  <a:schemeClr val="bg1"/>
                </a:solidFill>
                <a:latin typeface="Fira Sans"/>
              </a:rPr>
              <a:t>!</a:t>
            </a:r>
            <a:endParaRPr lang="it-IT" sz="4400" b="1" i="1">
              <a:solidFill>
                <a:schemeClr val="bg1"/>
              </a:solidFill>
              <a:latin typeface="Fira Sans" panose="020B0503050000020004" pitchFamily="34" charset="0"/>
            </a:endParaRPr>
          </a:p>
        </p:txBody>
      </p:sp>
    </p:spTree>
    <p:extLst>
      <p:ext uri="{BB962C8B-B14F-4D97-AF65-F5344CB8AC3E}">
        <p14:creationId xmlns:p14="http://schemas.microsoft.com/office/powerpoint/2010/main" val="97803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5"/>
          <p:cNvSpPr txBox="1"/>
          <p:nvPr/>
        </p:nvSpPr>
        <p:spPr>
          <a:xfrm>
            <a:off x="4486708" y="5181990"/>
            <a:ext cx="3351785" cy="687489"/>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17171"/>
              </a:buClr>
              <a:buSzPts val="1350"/>
              <a:buFont typeface="Fira Sans"/>
              <a:buNone/>
            </a:pPr>
            <a:endParaRPr sz="1350" b="0" i="0">
              <a:solidFill>
                <a:schemeClr val="lt1"/>
              </a:solidFill>
              <a:latin typeface="Times New Roman"/>
              <a:ea typeface="Times New Roman"/>
              <a:cs typeface="Times New Roman"/>
              <a:sym typeface="Times New Roman"/>
            </a:endParaRPr>
          </a:p>
        </p:txBody>
      </p:sp>
      <p:sp>
        <p:nvSpPr>
          <p:cNvPr id="313" name="Google Shape;313;p15"/>
          <p:cNvSpPr txBox="1"/>
          <p:nvPr/>
        </p:nvSpPr>
        <p:spPr>
          <a:xfrm>
            <a:off x="4353509" y="1676014"/>
            <a:ext cx="3484984" cy="902737"/>
          </a:xfrm>
          <a:prstGeom prst="rect">
            <a:avLst/>
          </a:prstGeom>
          <a:noFill/>
          <a:ln>
            <a:noFill/>
          </a:ln>
        </p:spPr>
        <p:txBody>
          <a:bodyPr spcFirstLastPara="1" wrap="square" lIns="68575" tIns="34275" rIns="68575" bIns="34275" anchor="ctr" anchorCtr="0">
            <a:normAutofit/>
          </a:bodyPr>
          <a:lstStyle/>
          <a:p>
            <a:pPr marL="0" marR="0" lvl="0" indent="0" algn="ctr" rtl="0">
              <a:spcBef>
                <a:spcPts val="0"/>
              </a:spcBef>
              <a:spcAft>
                <a:spcPts val="0"/>
              </a:spcAft>
              <a:buNone/>
            </a:pPr>
            <a:r>
              <a:rPr lang="it-IT" sz="1500" b="1" i="1">
                <a:solidFill>
                  <a:schemeClr val="lt1"/>
                </a:solidFill>
                <a:latin typeface="Times New Roman"/>
                <a:ea typeface="Times New Roman"/>
                <a:cs typeface="Times New Roman"/>
                <a:sym typeface="Times New Roman"/>
              </a:rPr>
              <a:t>Grazie per l’attenzione</a:t>
            </a:r>
            <a:endParaRPr/>
          </a:p>
        </p:txBody>
      </p:sp>
      <p:pic>
        <p:nvPicPr>
          <p:cNvPr id="314" name="Google Shape;314;p15"/>
          <p:cNvPicPr preferRelativeResize="0"/>
          <p:nvPr/>
        </p:nvPicPr>
        <p:blipFill rotWithShape="1">
          <a:blip r:embed="rId3">
            <a:alphaModFix/>
          </a:blip>
          <a:srcRect l="1076" r="1002"/>
          <a:stretch/>
        </p:blipFill>
        <p:spPr>
          <a:xfrm>
            <a:off x="1781341" y="1880522"/>
            <a:ext cx="8629318" cy="3096955"/>
          </a:xfrm>
          <a:prstGeom prst="rect">
            <a:avLst/>
          </a:prstGeom>
          <a:noFill/>
          <a:ln>
            <a:noFill/>
          </a:ln>
        </p:spPr>
      </p:pic>
    </p:spTree>
    <p:extLst>
      <p:ext uri="{BB962C8B-B14F-4D97-AF65-F5344CB8AC3E}">
        <p14:creationId xmlns:p14="http://schemas.microsoft.com/office/powerpoint/2010/main" val="463928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31E49-0528-CA36-8522-0089BB7D00B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837EBC51-4A7A-C8A1-8585-6BD71F9875B3}"/>
              </a:ext>
            </a:extLst>
          </p:cNvPr>
          <p:cNvSpPr/>
          <p:nvPr/>
        </p:nvSpPr>
        <p:spPr>
          <a:xfrm>
            <a:off x="592666" y="6356357"/>
            <a:ext cx="9144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8">
            <a:extLst>
              <a:ext uri="{FF2B5EF4-FFF2-40B4-BE49-F238E27FC236}">
                <a16:creationId xmlns:a16="http://schemas.microsoft.com/office/drawing/2014/main" id="{A205ED11-DF0B-3723-3A7B-0ADC63A27E68}"/>
              </a:ext>
            </a:extLst>
          </p:cNvPr>
          <p:cNvSpPr>
            <a:spLocks noGrp="1"/>
          </p:cNvSpPr>
          <p:nvPr>
            <p:ph type="sldNum" sz="quarter" idx="12"/>
          </p:nvPr>
        </p:nvSpPr>
        <p:spPr/>
        <p:txBody>
          <a:bodyPr/>
          <a:lstStyle/>
          <a:p>
            <a:fld id="{FEC4A954-C260-E84D-8B85-4D54550A05DF}" type="slidenum">
              <a:rPr lang="it-IT" sz="1600" smtClean="0"/>
              <a:pPr/>
              <a:t>3</a:t>
            </a:fld>
            <a:endParaRPr lang="it-IT" sz="1600"/>
          </a:p>
        </p:txBody>
      </p:sp>
      <p:pic>
        <p:nvPicPr>
          <p:cNvPr id="5" name="Immagine 4" descr="Immagine che contiene nero, oscurità&#10;&#10;Descrizione generata automaticamente">
            <a:extLst>
              <a:ext uri="{FF2B5EF4-FFF2-40B4-BE49-F238E27FC236}">
                <a16:creationId xmlns:a16="http://schemas.microsoft.com/office/drawing/2014/main" id="{BAFA7AE6-3686-7D06-A7D5-6DB6419518E4}"/>
              </a:ext>
            </a:extLst>
          </p:cNvPr>
          <p:cNvPicPr>
            <a:picLocks noChangeAspect="1"/>
          </p:cNvPicPr>
          <p:nvPr/>
        </p:nvPicPr>
        <p:blipFill>
          <a:blip r:embed="rId3">
            <a:duotone>
              <a:schemeClr val="accent6">
                <a:shade val="45000"/>
                <a:satMod val="135000"/>
              </a:schemeClr>
              <a:prstClr val="white"/>
            </a:duotone>
          </a:blip>
          <a:stretch>
            <a:fillRect/>
          </a:stretch>
        </p:blipFill>
        <p:spPr>
          <a:xfrm>
            <a:off x="10176934" y="165501"/>
            <a:ext cx="2015066" cy="1209040"/>
          </a:xfrm>
          <a:prstGeom prst="rect">
            <a:avLst/>
          </a:prstGeom>
        </p:spPr>
      </p:pic>
      <p:sp>
        <p:nvSpPr>
          <p:cNvPr id="15" name="Rettangolo con angoli arrotondati 14">
            <a:extLst>
              <a:ext uri="{FF2B5EF4-FFF2-40B4-BE49-F238E27FC236}">
                <a16:creationId xmlns:a16="http://schemas.microsoft.com/office/drawing/2014/main" id="{67670A75-C7EE-6582-B3F2-42A30490B63B}"/>
              </a:ext>
            </a:extLst>
          </p:cNvPr>
          <p:cNvSpPr/>
          <p:nvPr/>
        </p:nvSpPr>
        <p:spPr>
          <a:xfrm>
            <a:off x="614678" y="810629"/>
            <a:ext cx="1884682" cy="215531"/>
          </a:xfrm>
          <a:prstGeom prst="roundRect">
            <a:avLst>
              <a:gd name="adj" fmla="val 50000"/>
            </a:avLst>
          </a:prstGeom>
          <a:solidFill>
            <a:schemeClr val="accent1">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Google Shape;188;p2">
            <a:extLst>
              <a:ext uri="{FF2B5EF4-FFF2-40B4-BE49-F238E27FC236}">
                <a16:creationId xmlns:a16="http://schemas.microsoft.com/office/drawing/2014/main" id="{C45D32D1-4FC1-B218-6EC1-92D2831F0C3C}"/>
              </a:ext>
            </a:extLst>
          </p:cNvPr>
          <p:cNvSpPr txBox="1">
            <a:spLocks/>
          </p:cNvSpPr>
          <p:nvPr/>
        </p:nvSpPr>
        <p:spPr>
          <a:xfrm>
            <a:off x="602814" y="209044"/>
            <a:ext cx="1896546" cy="1098504"/>
          </a:xfrm>
          <a:prstGeom prst="rect">
            <a:avLst/>
          </a:prstGeom>
          <a:noFill/>
          <a:ln>
            <a:noFill/>
          </a:ln>
        </p:spPr>
        <p:txBody>
          <a:bodyPr spcFirstLastPara="1" wrap="square" lIns="91425" tIns="91425" rIns="91425" bIns="91425" anchor="ctr" anchorCtr="0">
            <a:noAutofit/>
          </a:bodyPr>
          <a:lstStyle>
            <a:lvl1pPr algn="l" defTabSz="514325" rtl="0" eaLnBrk="1" latinLnBrk="0" hangingPunct="1">
              <a:lnSpc>
                <a:spcPct val="90000"/>
              </a:lnSpc>
              <a:spcBef>
                <a:spcPct val="0"/>
              </a:spcBef>
              <a:buNone/>
              <a:defRPr sz="2025" b="1" kern="1200">
                <a:solidFill>
                  <a:schemeClr val="tx1">
                    <a:lumMod val="85000"/>
                    <a:lumOff val="15000"/>
                  </a:schemeClr>
                </a:solidFill>
                <a:latin typeface="Roboto Slab" pitchFamily="2" charset="0"/>
                <a:ea typeface="Roboto Slab" pitchFamily="2" charset="0"/>
                <a:cs typeface="+mj-cs"/>
              </a:defRPr>
            </a:lvl1pPr>
          </a:lstStyle>
          <a:p>
            <a:pPr>
              <a:lnSpc>
                <a:spcPct val="100000"/>
              </a:lnSpc>
              <a:spcBef>
                <a:spcPts val="0"/>
              </a:spcBef>
              <a:buClr>
                <a:srgbClr val="FFFFFF"/>
              </a:buClr>
              <a:buSzPct val="192592"/>
              <a:buFont typeface="Roboto Slab"/>
              <a:buNone/>
            </a:pPr>
            <a:r>
              <a:rPr lang="it-IT" sz="3200" b="0">
                <a:solidFill>
                  <a:srgbClr val="002677"/>
                </a:solidFill>
                <a:latin typeface="Poppins Black" panose="00000A00000000000000" pitchFamily="2" charset="0"/>
                <a:ea typeface="Fira Sans Medium"/>
                <a:cs typeface="Poppins Black" panose="00000A00000000000000" pitchFamily="2" charset="0"/>
                <a:sym typeface="Fira Sans Medium"/>
              </a:rPr>
              <a:t>Agenda </a:t>
            </a:r>
            <a:endParaRPr lang="it-IT" sz="3200" b="0">
              <a:solidFill>
                <a:srgbClr val="002677"/>
              </a:solidFill>
              <a:latin typeface="Poppins Black" panose="00000A00000000000000" pitchFamily="2" charset="0"/>
              <a:cs typeface="Poppins Black" panose="00000A00000000000000" pitchFamily="2" charset="0"/>
            </a:endParaRPr>
          </a:p>
        </p:txBody>
      </p:sp>
      <p:sp>
        <p:nvSpPr>
          <p:cNvPr id="41" name="Freccia a gallone 40">
            <a:extLst>
              <a:ext uri="{FF2B5EF4-FFF2-40B4-BE49-F238E27FC236}">
                <a16:creationId xmlns:a16="http://schemas.microsoft.com/office/drawing/2014/main" id="{640A4B9E-E7D4-B269-7DF4-28B70DC575C9}"/>
              </a:ext>
            </a:extLst>
          </p:cNvPr>
          <p:cNvSpPr/>
          <p:nvPr/>
        </p:nvSpPr>
        <p:spPr>
          <a:xfrm>
            <a:off x="610606" y="3915541"/>
            <a:ext cx="6935428" cy="559442"/>
          </a:xfrm>
          <a:prstGeom prst="chevron">
            <a:avLst/>
          </a:prstGeom>
          <a:solidFill>
            <a:srgbClr val="FFFFFF"/>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2" name="Ovale 41">
            <a:extLst>
              <a:ext uri="{FF2B5EF4-FFF2-40B4-BE49-F238E27FC236}">
                <a16:creationId xmlns:a16="http://schemas.microsoft.com/office/drawing/2014/main" id="{11DEAEF2-8532-935A-F90E-B15AA381AA2C}"/>
              </a:ext>
            </a:extLst>
          </p:cNvPr>
          <p:cNvSpPr/>
          <p:nvPr/>
        </p:nvSpPr>
        <p:spPr>
          <a:xfrm>
            <a:off x="1049866" y="3995874"/>
            <a:ext cx="414758" cy="395468"/>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3</a:t>
            </a:r>
          </a:p>
        </p:txBody>
      </p:sp>
      <p:sp>
        <p:nvSpPr>
          <p:cNvPr id="43" name="CasellaDiTesto 42">
            <a:extLst>
              <a:ext uri="{FF2B5EF4-FFF2-40B4-BE49-F238E27FC236}">
                <a16:creationId xmlns:a16="http://schemas.microsoft.com/office/drawing/2014/main" id="{88E5B078-DB86-EA05-B238-E655393F35C5}"/>
              </a:ext>
            </a:extLst>
          </p:cNvPr>
          <p:cNvSpPr txBox="1"/>
          <p:nvPr/>
        </p:nvSpPr>
        <p:spPr>
          <a:xfrm>
            <a:off x="1723045" y="4009009"/>
            <a:ext cx="2324421"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b="1" i="1" dirty="0">
                <a:solidFill>
                  <a:schemeClr val="bg1">
                    <a:lumMod val="65000"/>
                  </a:schemeClr>
                </a:solidFill>
                <a:latin typeface="Aptos" panose="020B0004020202020204" pitchFamily="34" charset="0"/>
              </a:rPr>
              <a:t>Mondrian </a:t>
            </a:r>
            <a:r>
              <a:rPr lang="it-IT" b="1" i="1" dirty="0" err="1">
                <a:solidFill>
                  <a:schemeClr val="bg1">
                    <a:lumMod val="65000"/>
                  </a:schemeClr>
                </a:solidFill>
                <a:latin typeface="Aptos" panose="020B0004020202020204" pitchFamily="34" charset="0"/>
              </a:rPr>
              <a:t>Algorithm</a:t>
            </a:r>
            <a:endParaRPr lang="it-IT" dirty="0">
              <a:solidFill>
                <a:schemeClr val="bg1">
                  <a:lumMod val="65000"/>
                </a:schemeClr>
              </a:solidFill>
              <a:latin typeface="Aptos" panose="020B0004020202020204" pitchFamily="34" charset="0"/>
            </a:endParaRPr>
          </a:p>
        </p:txBody>
      </p:sp>
      <p:sp>
        <p:nvSpPr>
          <p:cNvPr id="44" name="Freccia a gallone 43">
            <a:extLst>
              <a:ext uri="{FF2B5EF4-FFF2-40B4-BE49-F238E27FC236}">
                <a16:creationId xmlns:a16="http://schemas.microsoft.com/office/drawing/2014/main" id="{2CEB8516-A015-1CE7-AEF6-370710B506EB}"/>
              </a:ext>
            </a:extLst>
          </p:cNvPr>
          <p:cNvSpPr/>
          <p:nvPr/>
        </p:nvSpPr>
        <p:spPr>
          <a:xfrm rot="10800000">
            <a:off x="4418372" y="2815946"/>
            <a:ext cx="6935428" cy="559442"/>
          </a:xfrm>
          <a:prstGeom prst="chevron">
            <a:avLst/>
          </a:prstGeom>
          <a:solidFill>
            <a:srgbClr val="FFFFFF"/>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5" name="Ovale 44">
            <a:extLst>
              <a:ext uri="{FF2B5EF4-FFF2-40B4-BE49-F238E27FC236}">
                <a16:creationId xmlns:a16="http://schemas.microsoft.com/office/drawing/2014/main" id="{82AA1921-F93A-FE94-1D58-1F21E3CA7947}"/>
              </a:ext>
            </a:extLst>
          </p:cNvPr>
          <p:cNvSpPr/>
          <p:nvPr/>
        </p:nvSpPr>
        <p:spPr>
          <a:xfrm>
            <a:off x="10175237" y="2897933"/>
            <a:ext cx="414758" cy="395468"/>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46" name="CasellaDiTesto 45">
            <a:extLst>
              <a:ext uri="{FF2B5EF4-FFF2-40B4-BE49-F238E27FC236}">
                <a16:creationId xmlns:a16="http://schemas.microsoft.com/office/drawing/2014/main" id="{625094AC-67A0-D3D7-79C9-3F71D6A87D97}"/>
              </a:ext>
            </a:extLst>
          </p:cNvPr>
          <p:cNvSpPr txBox="1"/>
          <p:nvPr/>
        </p:nvSpPr>
        <p:spPr>
          <a:xfrm>
            <a:off x="7782560" y="2897933"/>
            <a:ext cx="2199298"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b="1" i="1" dirty="0">
                <a:solidFill>
                  <a:schemeClr val="bg1">
                    <a:lumMod val="65000"/>
                  </a:schemeClr>
                </a:solidFill>
                <a:latin typeface="Aptos" panose="020B0004020202020204" pitchFamily="34" charset="0"/>
              </a:rPr>
              <a:t>Dataset generation</a:t>
            </a:r>
            <a:endParaRPr lang="it-IT" dirty="0">
              <a:solidFill>
                <a:schemeClr val="bg1">
                  <a:lumMod val="65000"/>
                </a:schemeClr>
              </a:solidFill>
              <a:latin typeface="Aptos" panose="020B0004020202020204" pitchFamily="34" charset="0"/>
            </a:endParaRPr>
          </a:p>
        </p:txBody>
      </p:sp>
      <p:sp>
        <p:nvSpPr>
          <p:cNvPr id="50" name="Freccia a gallone 49">
            <a:extLst>
              <a:ext uri="{FF2B5EF4-FFF2-40B4-BE49-F238E27FC236}">
                <a16:creationId xmlns:a16="http://schemas.microsoft.com/office/drawing/2014/main" id="{08895B71-B91D-FB5C-73E3-1BE9642FBAE9}"/>
              </a:ext>
            </a:extLst>
          </p:cNvPr>
          <p:cNvSpPr/>
          <p:nvPr/>
        </p:nvSpPr>
        <p:spPr>
          <a:xfrm rot="10800000">
            <a:off x="4418372" y="5015135"/>
            <a:ext cx="6935428" cy="559442"/>
          </a:xfrm>
          <a:prstGeom prst="chevron">
            <a:avLst/>
          </a:prstGeom>
          <a:solidFill>
            <a:srgbClr val="FFFFFF"/>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51" name="Ovale 50">
            <a:extLst>
              <a:ext uri="{FF2B5EF4-FFF2-40B4-BE49-F238E27FC236}">
                <a16:creationId xmlns:a16="http://schemas.microsoft.com/office/drawing/2014/main" id="{2326A314-F4EF-681F-479D-DB3FF50C400A}"/>
              </a:ext>
            </a:extLst>
          </p:cNvPr>
          <p:cNvSpPr/>
          <p:nvPr/>
        </p:nvSpPr>
        <p:spPr>
          <a:xfrm>
            <a:off x="10175237" y="5097122"/>
            <a:ext cx="414758" cy="395468"/>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4</a:t>
            </a:r>
          </a:p>
        </p:txBody>
      </p:sp>
      <p:sp>
        <p:nvSpPr>
          <p:cNvPr id="52" name="CasellaDiTesto 51">
            <a:extLst>
              <a:ext uri="{FF2B5EF4-FFF2-40B4-BE49-F238E27FC236}">
                <a16:creationId xmlns:a16="http://schemas.microsoft.com/office/drawing/2014/main" id="{DA3CB84E-F3A2-9E93-B426-5B007A245F1E}"/>
              </a:ext>
            </a:extLst>
          </p:cNvPr>
          <p:cNvSpPr txBox="1"/>
          <p:nvPr/>
        </p:nvSpPr>
        <p:spPr>
          <a:xfrm>
            <a:off x="7546034" y="5097123"/>
            <a:ext cx="2435824"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b="1" i="1" dirty="0">
                <a:solidFill>
                  <a:schemeClr val="bg1">
                    <a:lumMod val="65000"/>
                  </a:schemeClr>
                </a:solidFill>
                <a:latin typeface="Aptos" panose="020B0004020202020204" pitchFamily="34" charset="0"/>
              </a:rPr>
              <a:t>Quality </a:t>
            </a:r>
            <a:r>
              <a:rPr lang="it-IT" b="1" i="1" dirty="0" err="1">
                <a:solidFill>
                  <a:schemeClr val="bg1">
                    <a:lumMod val="65000"/>
                  </a:schemeClr>
                </a:solidFill>
                <a:latin typeface="Aptos" panose="020B0004020202020204" pitchFamily="34" charset="0"/>
              </a:rPr>
              <a:t>Metrics</a:t>
            </a:r>
            <a:r>
              <a:rPr lang="it-IT" b="1" i="1" dirty="0">
                <a:solidFill>
                  <a:schemeClr val="bg1">
                    <a:lumMod val="65000"/>
                  </a:schemeClr>
                </a:solidFill>
                <a:latin typeface="Aptos" panose="020B0004020202020204" pitchFamily="34" charset="0"/>
              </a:rPr>
              <a:t> &amp; Test</a:t>
            </a:r>
            <a:endParaRPr lang="it-IT" dirty="0">
              <a:solidFill>
                <a:schemeClr val="bg1">
                  <a:lumMod val="65000"/>
                </a:schemeClr>
              </a:solidFill>
              <a:latin typeface="Aptos" panose="020B0004020202020204" pitchFamily="34" charset="0"/>
            </a:endParaRPr>
          </a:p>
        </p:txBody>
      </p:sp>
      <p:sp>
        <p:nvSpPr>
          <p:cNvPr id="2" name="Freccia a gallone 1">
            <a:extLst>
              <a:ext uri="{FF2B5EF4-FFF2-40B4-BE49-F238E27FC236}">
                <a16:creationId xmlns:a16="http://schemas.microsoft.com/office/drawing/2014/main" id="{18C8E8BD-B1C3-4E1E-BA66-A239D8F1B252}"/>
              </a:ext>
            </a:extLst>
          </p:cNvPr>
          <p:cNvSpPr/>
          <p:nvPr/>
        </p:nvSpPr>
        <p:spPr>
          <a:xfrm>
            <a:off x="610606" y="1716352"/>
            <a:ext cx="6935428" cy="559442"/>
          </a:xfrm>
          <a:prstGeom prst="chevron">
            <a:avLst/>
          </a:prstGeom>
          <a:solidFill>
            <a:srgbClr val="FFFFFF"/>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 name="Ovale 2">
            <a:extLst>
              <a:ext uri="{FF2B5EF4-FFF2-40B4-BE49-F238E27FC236}">
                <a16:creationId xmlns:a16="http://schemas.microsoft.com/office/drawing/2014/main" id="{CB5BE7A7-6632-1D2F-4B48-0D53D86B5FB1}"/>
              </a:ext>
            </a:extLst>
          </p:cNvPr>
          <p:cNvSpPr/>
          <p:nvPr/>
        </p:nvSpPr>
        <p:spPr>
          <a:xfrm>
            <a:off x="1049866" y="1796685"/>
            <a:ext cx="414758" cy="395468"/>
          </a:xfrm>
          <a:prstGeom prst="ellipse">
            <a:avLst/>
          </a:prstGeom>
          <a:solidFill>
            <a:srgbClr val="002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1</a:t>
            </a:r>
          </a:p>
        </p:txBody>
      </p:sp>
      <p:sp>
        <p:nvSpPr>
          <p:cNvPr id="4" name="CasellaDiTesto 3">
            <a:extLst>
              <a:ext uri="{FF2B5EF4-FFF2-40B4-BE49-F238E27FC236}">
                <a16:creationId xmlns:a16="http://schemas.microsoft.com/office/drawing/2014/main" id="{074A6675-2CDE-020D-D89B-68D9DE2B344E}"/>
              </a:ext>
            </a:extLst>
          </p:cNvPr>
          <p:cNvSpPr txBox="1"/>
          <p:nvPr/>
        </p:nvSpPr>
        <p:spPr>
          <a:xfrm>
            <a:off x="1723046" y="1809820"/>
            <a:ext cx="186924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b="1" i="1" dirty="0">
                <a:latin typeface="Aptos" panose="020B0004020202020204" pitchFamily="34" charset="0"/>
              </a:rPr>
              <a:t>K-</a:t>
            </a:r>
            <a:r>
              <a:rPr lang="it-IT" b="1" i="1" dirty="0" err="1">
                <a:latin typeface="Aptos" panose="020B0004020202020204" pitchFamily="34" charset="0"/>
              </a:rPr>
              <a:t>anonymity</a:t>
            </a:r>
            <a:r>
              <a:rPr lang="it-IT" b="1" i="1">
                <a:latin typeface="Aptos" panose="020B0004020202020204" pitchFamily="34" charset="0"/>
              </a:rPr>
              <a:t> </a:t>
            </a:r>
            <a:endParaRPr lang="it-IT">
              <a:latin typeface="Aptos" panose="020B0004020202020204" pitchFamily="34" charset="0"/>
            </a:endParaRPr>
          </a:p>
        </p:txBody>
      </p:sp>
    </p:spTree>
    <p:extLst>
      <p:ext uri="{BB962C8B-B14F-4D97-AF65-F5344CB8AC3E}">
        <p14:creationId xmlns:p14="http://schemas.microsoft.com/office/powerpoint/2010/main" val="161626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31E49-0528-CA36-8522-0089BB7D00B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837EBC51-4A7A-C8A1-8585-6BD71F9875B3}"/>
              </a:ext>
            </a:extLst>
          </p:cNvPr>
          <p:cNvSpPr/>
          <p:nvPr/>
        </p:nvSpPr>
        <p:spPr>
          <a:xfrm>
            <a:off x="592666" y="6356357"/>
            <a:ext cx="9144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8">
            <a:extLst>
              <a:ext uri="{FF2B5EF4-FFF2-40B4-BE49-F238E27FC236}">
                <a16:creationId xmlns:a16="http://schemas.microsoft.com/office/drawing/2014/main" id="{A205ED11-DF0B-3723-3A7B-0ADC63A27E68}"/>
              </a:ext>
            </a:extLst>
          </p:cNvPr>
          <p:cNvSpPr>
            <a:spLocks noGrp="1"/>
          </p:cNvSpPr>
          <p:nvPr>
            <p:ph type="sldNum" sz="quarter" idx="12"/>
          </p:nvPr>
        </p:nvSpPr>
        <p:spPr/>
        <p:txBody>
          <a:bodyPr/>
          <a:lstStyle/>
          <a:p>
            <a:fld id="{FEC4A954-C260-E84D-8B85-4D54550A05DF}" type="slidenum">
              <a:rPr lang="it-IT" sz="1600" smtClean="0"/>
              <a:pPr/>
              <a:t>4</a:t>
            </a:fld>
            <a:endParaRPr lang="it-IT" sz="1600"/>
          </a:p>
        </p:txBody>
      </p:sp>
      <p:pic>
        <p:nvPicPr>
          <p:cNvPr id="5" name="Immagine 4" descr="Immagine che contiene nero, oscurità&#10;&#10;Descrizione generata automaticamente">
            <a:extLst>
              <a:ext uri="{FF2B5EF4-FFF2-40B4-BE49-F238E27FC236}">
                <a16:creationId xmlns:a16="http://schemas.microsoft.com/office/drawing/2014/main" id="{BAFA7AE6-3686-7D06-A7D5-6DB6419518E4}"/>
              </a:ext>
            </a:extLst>
          </p:cNvPr>
          <p:cNvPicPr>
            <a:picLocks noChangeAspect="1"/>
          </p:cNvPicPr>
          <p:nvPr/>
        </p:nvPicPr>
        <p:blipFill>
          <a:blip r:embed="rId3">
            <a:duotone>
              <a:schemeClr val="accent6">
                <a:shade val="45000"/>
                <a:satMod val="135000"/>
              </a:schemeClr>
              <a:prstClr val="white"/>
            </a:duotone>
          </a:blip>
          <a:stretch>
            <a:fillRect/>
          </a:stretch>
        </p:blipFill>
        <p:spPr>
          <a:xfrm>
            <a:off x="10176934" y="165501"/>
            <a:ext cx="2015066" cy="1209040"/>
          </a:xfrm>
          <a:prstGeom prst="rect">
            <a:avLst/>
          </a:prstGeom>
        </p:spPr>
      </p:pic>
      <p:sp>
        <p:nvSpPr>
          <p:cNvPr id="15" name="Rettangolo con angoli arrotondati 14">
            <a:extLst>
              <a:ext uri="{FF2B5EF4-FFF2-40B4-BE49-F238E27FC236}">
                <a16:creationId xmlns:a16="http://schemas.microsoft.com/office/drawing/2014/main" id="{67670A75-C7EE-6582-B3F2-42A30490B63B}"/>
              </a:ext>
            </a:extLst>
          </p:cNvPr>
          <p:cNvSpPr/>
          <p:nvPr/>
        </p:nvSpPr>
        <p:spPr>
          <a:xfrm>
            <a:off x="614678" y="810629"/>
            <a:ext cx="3247826" cy="246011"/>
          </a:xfrm>
          <a:prstGeom prst="roundRect">
            <a:avLst>
              <a:gd name="adj" fmla="val 50000"/>
            </a:avLst>
          </a:prstGeom>
          <a:solidFill>
            <a:schemeClr val="accent1">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Google Shape;188;p2">
            <a:extLst>
              <a:ext uri="{FF2B5EF4-FFF2-40B4-BE49-F238E27FC236}">
                <a16:creationId xmlns:a16="http://schemas.microsoft.com/office/drawing/2014/main" id="{C45D32D1-4FC1-B218-6EC1-92D2831F0C3C}"/>
              </a:ext>
            </a:extLst>
          </p:cNvPr>
          <p:cNvSpPr txBox="1">
            <a:spLocks/>
          </p:cNvSpPr>
          <p:nvPr/>
        </p:nvSpPr>
        <p:spPr>
          <a:xfrm>
            <a:off x="602814" y="209044"/>
            <a:ext cx="3247826" cy="1098504"/>
          </a:xfrm>
          <a:prstGeom prst="rect">
            <a:avLst/>
          </a:prstGeom>
          <a:noFill/>
          <a:ln>
            <a:noFill/>
          </a:ln>
        </p:spPr>
        <p:txBody>
          <a:bodyPr spcFirstLastPara="1" wrap="square" lIns="91425" tIns="91425" rIns="91425" bIns="91425" anchor="ctr" anchorCtr="0">
            <a:noAutofit/>
          </a:bodyPr>
          <a:lstStyle>
            <a:lvl1pPr algn="l" defTabSz="514325" rtl="0" eaLnBrk="1" latinLnBrk="0" hangingPunct="1">
              <a:lnSpc>
                <a:spcPct val="90000"/>
              </a:lnSpc>
              <a:spcBef>
                <a:spcPct val="0"/>
              </a:spcBef>
              <a:buNone/>
              <a:defRPr sz="2025" b="1" kern="1200">
                <a:solidFill>
                  <a:schemeClr val="tx1">
                    <a:lumMod val="85000"/>
                    <a:lumOff val="15000"/>
                  </a:schemeClr>
                </a:solidFill>
                <a:latin typeface="Roboto Slab" pitchFamily="2" charset="0"/>
                <a:ea typeface="Roboto Slab" pitchFamily="2" charset="0"/>
                <a:cs typeface="+mj-cs"/>
              </a:defRPr>
            </a:lvl1pPr>
          </a:lstStyle>
          <a:p>
            <a:pPr>
              <a:lnSpc>
                <a:spcPct val="100000"/>
              </a:lnSpc>
              <a:spcBef>
                <a:spcPts val="0"/>
              </a:spcBef>
              <a:buClr>
                <a:srgbClr val="FFFFFF"/>
              </a:buClr>
              <a:buSzPct val="192592"/>
              <a:buFont typeface="Roboto Slab"/>
              <a:buNone/>
            </a:pPr>
            <a:r>
              <a:rPr lang="it-IT" sz="3600" i="1">
                <a:solidFill>
                  <a:srgbClr val="002677"/>
                </a:solidFill>
                <a:latin typeface="Bodoni MT" panose="02070603080606020203" pitchFamily="18" charset="0"/>
                <a:ea typeface="Fira Sans Medium"/>
                <a:cs typeface="Poppins Black" panose="00000A00000000000000" pitchFamily="2" charset="0"/>
                <a:sym typeface="Fira Sans Medium"/>
              </a:rPr>
              <a:t>k</a:t>
            </a:r>
            <a:r>
              <a:rPr lang="it-IT" sz="3200" b="0">
                <a:solidFill>
                  <a:srgbClr val="002677"/>
                </a:solidFill>
                <a:latin typeface="Poppins Black" panose="00000A00000000000000" pitchFamily="2" charset="0"/>
                <a:ea typeface="Fira Sans Medium"/>
                <a:cs typeface="Poppins Black" panose="00000A00000000000000" pitchFamily="2" charset="0"/>
                <a:sym typeface="Fira Sans Medium"/>
              </a:rPr>
              <a:t> - </a:t>
            </a:r>
            <a:r>
              <a:rPr lang="it-IT" sz="3200" b="0" err="1">
                <a:solidFill>
                  <a:srgbClr val="002677"/>
                </a:solidFill>
                <a:latin typeface="Poppins Black" panose="00000A00000000000000" pitchFamily="2" charset="0"/>
                <a:ea typeface="Fira Sans Medium"/>
                <a:cs typeface="Poppins Black" panose="00000A00000000000000" pitchFamily="2" charset="0"/>
                <a:sym typeface="Fira Sans Medium"/>
              </a:rPr>
              <a:t>Anonymity</a:t>
            </a:r>
            <a:r>
              <a:rPr lang="it-IT" sz="3200" b="0">
                <a:solidFill>
                  <a:srgbClr val="002677"/>
                </a:solidFill>
                <a:latin typeface="Poppins Black" panose="00000A00000000000000" pitchFamily="2" charset="0"/>
                <a:ea typeface="Fira Sans Medium"/>
                <a:cs typeface="Poppins Black" panose="00000A00000000000000" pitchFamily="2" charset="0"/>
                <a:sym typeface="Fira Sans Medium"/>
              </a:rPr>
              <a:t> </a:t>
            </a:r>
            <a:endParaRPr lang="it-IT" sz="3200" b="0">
              <a:solidFill>
                <a:srgbClr val="002677"/>
              </a:solidFill>
              <a:latin typeface="Poppins Black" panose="00000A00000000000000" pitchFamily="2" charset="0"/>
              <a:cs typeface="Poppins Black" panose="00000A00000000000000" pitchFamily="2" charset="0"/>
            </a:endParaRPr>
          </a:p>
        </p:txBody>
      </p:sp>
      <p:sp>
        <p:nvSpPr>
          <p:cNvPr id="4" name="CasellaDiTesto 3">
            <a:extLst>
              <a:ext uri="{FF2B5EF4-FFF2-40B4-BE49-F238E27FC236}">
                <a16:creationId xmlns:a16="http://schemas.microsoft.com/office/drawing/2014/main" id="{E42B536B-782E-A8F8-86A2-6300047BB1B2}"/>
              </a:ext>
            </a:extLst>
          </p:cNvPr>
          <p:cNvSpPr txBox="1"/>
          <p:nvPr/>
        </p:nvSpPr>
        <p:spPr>
          <a:xfrm>
            <a:off x="593801" y="2285553"/>
            <a:ext cx="4604780" cy="2801963"/>
          </a:xfrm>
          <a:prstGeom prst="rect">
            <a:avLst/>
          </a:prstGeom>
        </p:spPr>
        <p:txBody>
          <a:bodyPr vert="horz" wrap="square" lIns="91440" tIns="45720" rIns="91440" bIns="45720" rtlCol="0" anchor="ctr">
            <a:normAutofit lnSpcReduction="10000"/>
          </a:bodyPr>
          <a:lstStyle/>
          <a:p>
            <a:pPr algn="just"/>
            <a:r>
              <a:rPr lang="en-US">
                <a:latin typeface="Aptos"/>
              </a:rPr>
              <a:t>K-Anonymization is a technique for preserving individual identification by transforming the record set so that each record of a table identical to at least k-1 other records </a:t>
            </a:r>
            <a:r>
              <a:rPr lang="it-IT">
                <a:latin typeface="Aptos"/>
              </a:rPr>
              <a:t>in </a:t>
            </a:r>
            <a:r>
              <a:rPr lang="it-IT" err="1">
                <a:latin typeface="Aptos"/>
              </a:rPr>
              <a:t>terms</a:t>
            </a:r>
            <a:r>
              <a:rPr lang="it-IT">
                <a:latin typeface="Aptos"/>
              </a:rPr>
              <a:t> of quasi-</a:t>
            </a:r>
            <a:r>
              <a:rPr lang="it-IT" err="1">
                <a:latin typeface="Aptos"/>
              </a:rPr>
              <a:t>identifying</a:t>
            </a:r>
            <a:r>
              <a:rPr lang="it-IT">
                <a:latin typeface="Aptos"/>
              </a:rPr>
              <a:t> </a:t>
            </a:r>
            <a:r>
              <a:rPr lang="it-IT" err="1">
                <a:latin typeface="Aptos"/>
              </a:rPr>
              <a:t>attributes</a:t>
            </a:r>
            <a:r>
              <a:rPr lang="it-IT">
                <a:latin typeface="Aptos"/>
              </a:rPr>
              <a:t>.</a:t>
            </a:r>
            <a:endParaRPr lang="it-IT">
              <a:latin typeface="Aptos" panose="020B0004020202020204" pitchFamily="34" charset="0"/>
            </a:endParaRPr>
          </a:p>
          <a:p>
            <a:pPr algn="just"/>
            <a:endParaRPr lang="it-IT">
              <a:latin typeface="Aptos" panose="020B0004020202020204" pitchFamily="34" charset="0"/>
            </a:endParaRPr>
          </a:p>
          <a:p>
            <a:pPr algn="just"/>
            <a:endParaRPr lang="it-IT">
              <a:latin typeface="Aptos" panose="020B0004020202020204" pitchFamily="34" charset="0"/>
            </a:endParaRPr>
          </a:p>
          <a:p>
            <a:pPr algn="just"/>
            <a:r>
              <a:rPr lang="en-US">
                <a:latin typeface="Aptos"/>
              </a:rPr>
              <a:t>K-anonymization is granted by generalizing and suppressing the value of attributes. </a:t>
            </a:r>
            <a:endParaRPr lang="it-IT">
              <a:latin typeface="Aptos" panose="020B0004020202020204" pitchFamily="34" charset="0"/>
            </a:endParaRPr>
          </a:p>
        </p:txBody>
      </p:sp>
      <p:pic>
        <p:nvPicPr>
          <p:cNvPr id="2" name="Immagine 1" descr="Immagine che contiene testo, Carattere, numero, schermata&#10;&#10;Descrizione generata automaticamente">
            <a:extLst>
              <a:ext uri="{FF2B5EF4-FFF2-40B4-BE49-F238E27FC236}">
                <a16:creationId xmlns:a16="http://schemas.microsoft.com/office/drawing/2014/main" id="{4559B332-6E2A-6E98-F77F-8AA73D3B646E}"/>
              </a:ext>
            </a:extLst>
          </p:cNvPr>
          <p:cNvPicPr>
            <a:picLocks noChangeAspect="1"/>
          </p:cNvPicPr>
          <p:nvPr/>
        </p:nvPicPr>
        <p:blipFill>
          <a:blip r:embed="rId4"/>
          <a:stretch>
            <a:fillRect/>
          </a:stretch>
        </p:blipFill>
        <p:spPr>
          <a:xfrm>
            <a:off x="6047440" y="2670245"/>
            <a:ext cx="4992403" cy="2072535"/>
          </a:xfrm>
          <a:prstGeom prst="rect">
            <a:avLst/>
          </a:prstGeom>
        </p:spPr>
      </p:pic>
      <p:pic>
        <p:nvPicPr>
          <p:cNvPr id="3" name="Immagine 2">
            <a:extLst>
              <a:ext uri="{FF2B5EF4-FFF2-40B4-BE49-F238E27FC236}">
                <a16:creationId xmlns:a16="http://schemas.microsoft.com/office/drawing/2014/main" id="{F2218CF8-B36F-98AE-0CEF-E46E58472DF7}"/>
              </a:ext>
            </a:extLst>
          </p:cNvPr>
          <p:cNvPicPr>
            <a:picLocks noChangeAspect="1"/>
          </p:cNvPicPr>
          <p:nvPr/>
        </p:nvPicPr>
        <p:blipFill>
          <a:blip r:embed="rId5"/>
          <a:stretch>
            <a:fillRect/>
          </a:stretch>
        </p:blipFill>
        <p:spPr>
          <a:xfrm>
            <a:off x="6048353" y="2425400"/>
            <a:ext cx="4990578" cy="317978"/>
          </a:xfrm>
          <a:prstGeom prst="rect">
            <a:avLst/>
          </a:prstGeom>
        </p:spPr>
      </p:pic>
      <p:sp>
        <p:nvSpPr>
          <p:cNvPr id="10" name="Rettangolo con angoli arrotondati 9">
            <a:extLst>
              <a:ext uri="{FF2B5EF4-FFF2-40B4-BE49-F238E27FC236}">
                <a16:creationId xmlns:a16="http://schemas.microsoft.com/office/drawing/2014/main" id="{C9105E33-A36A-CC01-275E-256A578E2B9A}"/>
              </a:ext>
            </a:extLst>
          </p:cNvPr>
          <p:cNvSpPr/>
          <p:nvPr/>
        </p:nvSpPr>
        <p:spPr>
          <a:xfrm>
            <a:off x="5923615" y="2746183"/>
            <a:ext cx="5260932" cy="960328"/>
          </a:xfrm>
          <a:prstGeom prst="roundRect">
            <a:avLst/>
          </a:prstGeom>
          <a:noFill/>
          <a:ln w="5715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con angoli arrotondati 10">
            <a:extLst>
              <a:ext uri="{FF2B5EF4-FFF2-40B4-BE49-F238E27FC236}">
                <a16:creationId xmlns:a16="http://schemas.microsoft.com/office/drawing/2014/main" id="{C4452260-BD22-AABA-8E7C-7FF587AD973D}"/>
              </a:ext>
            </a:extLst>
          </p:cNvPr>
          <p:cNvSpPr/>
          <p:nvPr/>
        </p:nvSpPr>
        <p:spPr>
          <a:xfrm>
            <a:off x="5913176" y="3779579"/>
            <a:ext cx="5260932" cy="960328"/>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3922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31E49-0528-CA36-8522-0089BB7D00B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837EBC51-4A7A-C8A1-8585-6BD71F9875B3}"/>
              </a:ext>
            </a:extLst>
          </p:cNvPr>
          <p:cNvSpPr/>
          <p:nvPr/>
        </p:nvSpPr>
        <p:spPr>
          <a:xfrm>
            <a:off x="592666" y="6356357"/>
            <a:ext cx="9144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8">
            <a:extLst>
              <a:ext uri="{FF2B5EF4-FFF2-40B4-BE49-F238E27FC236}">
                <a16:creationId xmlns:a16="http://schemas.microsoft.com/office/drawing/2014/main" id="{A205ED11-DF0B-3723-3A7B-0ADC63A27E68}"/>
              </a:ext>
            </a:extLst>
          </p:cNvPr>
          <p:cNvSpPr>
            <a:spLocks noGrp="1"/>
          </p:cNvSpPr>
          <p:nvPr>
            <p:ph type="sldNum" sz="quarter" idx="12"/>
          </p:nvPr>
        </p:nvSpPr>
        <p:spPr/>
        <p:txBody>
          <a:bodyPr/>
          <a:lstStyle/>
          <a:p>
            <a:fld id="{FEC4A954-C260-E84D-8B85-4D54550A05DF}" type="slidenum">
              <a:rPr lang="it-IT" sz="1600" smtClean="0"/>
              <a:pPr/>
              <a:t>5</a:t>
            </a:fld>
            <a:endParaRPr lang="it-IT" sz="1600"/>
          </a:p>
        </p:txBody>
      </p:sp>
      <p:pic>
        <p:nvPicPr>
          <p:cNvPr id="5" name="Immagine 4" descr="Immagine che contiene nero, oscurità&#10;&#10;Descrizione generata automaticamente">
            <a:extLst>
              <a:ext uri="{FF2B5EF4-FFF2-40B4-BE49-F238E27FC236}">
                <a16:creationId xmlns:a16="http://schemas.microsoft.com/office/drawing/2014/main" id="{BAFA7AE6-3686-7D06-A7D5-6DB6419518E4}"/>
              </a:ext>
            </a:extLst>
          </p:cNvPr>
          <p:cNvPicPr>
            <a:picLocks noChangeAspect="1"/>
          </p:cNvPicPr>
          <p:nvPr/>
        </p:nvPicPr>
        <p:blipFill>
          <a:blip r:embed="rId3">
            <a:duotone>
              <a:schemeClr val="accent6">
                <a:shade val="45000"/>
                <a:satMod val="135000"/>
              </a:schemeClr>
              <a:prstClr val="white"/>
            </a:duotone>
          </a:blip>
          <a:stretch>
            <a:fillRect/>
          </a:stretch>
        </p:blipFill>
        <p:spPr>
          <a:xfrm>
            <a:off x="10176934" y="165501"/>
            <a:ext cx="2015066" cy="1209040"/>
          </a:xfrm>
          <a:prstGeom prst="rect">
            <a:avLst/>
          </a:prstGeom>
        </p:spPr>
      </p:pic>
      <p:sp>
        <p:nvSpPr>
          <p:cNvPr id="20" name="Freccia a gallone 19">
            <a:extLst>
              <a:ext uri="{FF2B5EF4-FFF2-40B4-BE49-F238E27FC236}">
                <a16:creationId xmlns:a16="http://schemas.microsoft.com/office/drawing/2014/main" id="{3CB7906E-2586-5363-8320-A8022A65FB54}"/>
              </a:ext>
            </a:extLst>
          </p:cNvPr>
          <p:cNvSpPr/>
          <p:nvPr/>
        </p:nvSpPr>
        <p:spPr>
          <a:xfrm>
            <a:off x="610606" y="1716352"/>
            <a:ext cx="6935428" cy="559442"/>
          </a:xfrm>
          <a:prstGeom prst="chevron">
            <a:avLst/>
          </a:prstGeom>
          <a:solidFill>
            <a:srgbClr val="FFFFFF"/>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4" name="Ovale 23">
            <a:extLst>
              <a:ext uri="{FF2B5EF4-FFF2-40B4-BE49-F238E27FC236}">
                <a16:creationId xmlns:a16="http://schemas.microsoft.com/office/drawing/2014/main" id="{7B772538-911E-ED7F-732E-88EA7B64F6F9}"/>
              </a:ext>
            </a:extLst>
          </p:cNvPr>
          <p:cNvSpPr/>
          <p:nvPr/>
        </p:nvSpPr>
        <p:spPr>
          <a:xfrm>
            <a:off x="1049866" y="1796685"/>
            <a:ext cx="414758" cy="395468"/>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1</a:t>
            </a:r>
          </a:p>
        </p:txBody>
      </p:sp>
      <p:sp>
        <p:nvSpPr>
          <p:cNvPr id="33" name="CasellaDiTesto 32">
            <a:extLst>
              <a:ext uri="{FF2B5EF4-FFF2-40B4-BE49-F238E27FC236}">
                <a16:creationId xmlns:a16="http://schemas.microsoft.com/office/drawing/2014/main" id="{35AF8707-9216-67D8-D183-6220747D9CF8}"/>
              </a:ext>
            </a:extLst>
          </p:cNvPr>
          <p:cNvSpPr txBox="1"/>
          <p:nvPr/>
        </p:nvSpPr>
        <p:spPr>
          <a:xfrm>
            <a:off x="1723046" y="1809820"/>
            <a:ext cx="1869240" cy="369332"/>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b="1" i="1">
                <a:solidFill>
                  <a:schemeClr val="bg1">
                    <a:lumMod val="65000"/>
                  </a:schemeClr>
                </a:solidFill>
                <a:latin typeface="Aptos" panose="020B0004020202020204" pitchFamily="34" charset="0"/>
              </a:rPr>
              <a:t>K-</a:t>
            </a:r>
            <a:r>
              <a:rPr lang="it-IT" b="1" i="1" err="1">
                <a:solidFill>
                  <a:schemeClr val="bg1">
                    <a:lumMod val="65000"/>
                  </a:schemeClr>
                </a:solidFill>
                <a:latin typeface="Aptos" panose="020B0004020202020204" pitchFamily="34" charset="0"/>
              </a:rPr>
              <a:t>anonymity</a:t>
            </a:r>
            <a:endParaRPr lang="it-IT">
              <a:solidFill>
                <a:schemeClr val="bg1">
                  <a:lumMod val="65000"/>
                </a:schemeClr>
              </a:solidFill>
              <a:latin typeface="Aptos" panose="020B0004020202020204" pitchFamily="34" charset="0"/>
            </a:endParaRPr>
          </a:p>
        </p:txBody>
      </p:sp>
      <p:sp>
        <p:nvSpPr>
          <p:cNvPr id="41" name="Freccia a gallone 40">
            <a:extLst>
              <a:ext uri="{FF2B5EF4-FFF2-40B4-BE49-F238E27FC236}">
                <a16:creationId xmlns:a16="http://schemas.microsoft.com/office/drawing/2014/main" id="{640A4B9E-E7D4-B269-7DF4-28B70DC575C9}"/>
              </a:ext>
            </a:extLst>
          </p:cNvPr>
          <p:cNvSpPr/>
          <p:nvPr/>
        </p:nvSpPr>
        <p:spPr>
          <a:xfrm>
            <a:off x="610606" y="3915541"/>
            <a:ext cx="6935428" cy="559442"/>
          </a:xfrm>
          <a:prstGeom prst="chevron">
            <a:avLst/>
          </a:prstGeom>
          <a:solidFill>
            <a:srgbClr val="FFFFFF"/>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2" name="Ovale 41">
            <a:extLst>
              <a:ext uri="{FF2B5EF4-FFF2-40B4-BE49-F238E27FC236}">
                <a16:creationId xmlns:a16="http://schemas.microsoft.com/office/drawing/2014/main" id="{11DEAEF2-8532-935A-F90E-B15AA381AA2C}"/>
              </a:ext>
            </a:extLst>
          </p:cNvPr>
          <p:cNvSpPr/>
          <p:nvPr/>
        </p:nvSpPr>
        <p:spPr>
          <a:xfrm>
            <a:off x="1049866" y="3995874"/>
            <a:ext cx="414758" cy="395468"/>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3</a:t>
            </a:r>
          </a:p>
        </p:txBody>
      </p:sp>
      <p:sp>
        <p:nvSpPr>
          <p:cNvPr id="43" name="CasellaDiTesto 42">
            <a:extLst>
              <a:ext uri="{FF2B5EF4-FFF2-40B4-BE49-F238E27FC236}">
                <a16:creationId xmlns:a16="http://schemas.microsoft.com/office/drawing/2014/main" id="{88E5B078-DB86-EA05-B238-E655393F35C5}"/>
              </a:ext>
            </a:extLst>
          </p:cNvPr>
          <p:cNvSpPr txBox="1"/>
          <p:nvPr/>
        </p:nvSpPr>
        <p:spPr>
          <a:xfrm>
            <a:off x="1723045" y="4009009"/>
            <a:ext cx="2324421"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b="1" i="1">
                <a:solidFill>
                  <a:schemeClr val="bg1">
                    <a:lumMod val="65000"/>
                  </a:schemeClr>
                </a:solidFill>
                <a:latin typeface="Aptos" panose="020B0004020202020204" pitchFamily="34" charset="0"/>
              </a:rPr>
              <a:t>Mondrian </a:t>
            </a:r>
            <a:r>
              <a:rPr lang="it-IT" b="1" i="1" err="1">
                <a:solidFill>
                  <a:schemeClr val="bg1">
                    <a:lumMod val="65000"/>
                  </a:schemeClr>
                </a:solidFill>
                <a:latin typeface="Aptos" panose="020B0004020202020204" pitchFamily="34" charset="0"/>
              </a:rPr>
              <a:t>Algorithm</a:t>
            </a:r>
            <a:endParaRPr lang="it-IT">
              <a:solidFill>
                <a:schemeClr val="bg1">
                  <a:lumMod val="65000"/>
                </a:schemeClr>
              </a:solidFill>
              <a:latin typeface="Aptos" panose="020B0004020202020204" pitchFamily="34" charset="0"/>
            </a:endParaRPr>
          </a:p>
        </p:txBody>
      </p:sp>
      <p:sp>
        <p:nvSpPr>
          <p:cNvPr id="44" name="Freccia a gallone 43">
            <a:extLst>
              <a:ext uri="{FF2B5EF4-FFF2-40B4-BE49-F238E27FC236}">
                <a16:creationId xmlns:a16="http://schemas.microsoft.com/office/drawing/2014/main" id="{2CEB8516-A015-1CE7-AEF6-370710B506EB}"/>
              </a:ext>
            </a:extLst>
          </p:cNvPr>
          <p:cNvSpPr/>
          <p:nvPr/>
        </p:nvSpPr>
        <p:spPr>
          <a:xfrm rot="10800000">
            <a:off x="4418372" y="2815946"/>
            <a:ext cx="6935428" cy="559442"/>
          </a:xfrm>
          <a:prstGeom prst="chevron">
            <a:avLst/>
          </a:prstGeom>
          <a:solidFill>
            <a:srgbClr val="FFFFFF"/>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5" name="Ovale 44">
            <a:extLst>
              <a:ext uri="{FF2B5EF4-FFF2-40B4-BE49-F238E27FC236}">
                <a16:creationId xmlns:a16="http://schemas.microsoft.com/office/drawing/2014/main" id="{82AA1921-F93A-FE94-1D58-1F21E3CA7947}"/>
              </a:ext>
            </a:extLst>
          </p:cNvPr>
          <p:cNvSpPr/>
          <p:nvPr/>
        </p:nvSpPr>
        <p:spPr>
          <a:xfrm>
            <a:off x="10175237" y="2897933"/>
            <a:ext cx="414758" cy="395468"/>
          </a:xfrm>
          <a:prstGeom prst="ellipse">
            <a:avLst/>
          </a:prstGeom>
          <a:solidFill>
            <a:srgbClr val="002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2</a:t>
            </a:r>
          </a:p>
        </p:txBody>
      </p:sp>
      <p:sp>
        <p:nvSpPr>
          <p:cNvPr id="46" name="CasellaDiTesto 45">
            <a:extLst>
              <a:ext uri="{FF2B5EF4-FFF2-40B4-BE49-F238E27FC236}">
                <a16:creationId xmlns:a16="http://schemas.microsoft.com/office/drawing/2014/main" id="{625094AC-67A0-D3D7-79C9-3F71D6A87D97}"/>
              </a:ext>
            </a:extLst>
          </p:cNvPr>
          <p:cNvSpPr txBox="1"/>
          <p:nvPr/>
        </p:nvSpPr>
        <p:spPr>
          <a:xfrm>
            <a:off x="7782560" y="2897933"/>
            <a:ext cx="2199298"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b="1" i="1">
                <a:latin typeface="Aptos" panose="020B0004020202020204" pitchFamily="34" charset="0"/>
              </a:rPr>
              <a:t>Dataset generation</a:t>
            </a:r>
            <a:endParaRPr lang="it-IT">
              <a:latin typeface="Aptos" panose="020B0004020202020204" pitchFamily="34" charset="0"/>
            </a:endParaRPr>
          </a:p>
        </p:txBody>
      </p:sp>
      <p:sp>
        <p:nvSpPr>
          <p:cNvPr id="50" name="Freccia a gallone 49">
            <a:extLst>
              <a:ext uri="{FF2B5EF4-FFF2-40B4-BE49-F238E27FC236}">
                <a16:creationId xmlns:a16="http://schemas.microsoft.com/office/drawing/2014/main" id="{08895B71-B91D-FB5C-73E3-1BE9642FBAE9}"/>
              </a:ext>
            </a:extLst>
          </p:cNvPr>
          <p:cNvSpPr/>
          <p:nvPr/>
        </p:nvSpPr>
        <p:spPr>
          <a:xfrm rot="10800000">
            <a:off x="4418372" y="5015135"/>
            <a:ext cx="6935428" cy="559442"/>
          </a:xfrm>
          <a:prstGeom prst="chevron">
            <a:avLst/>
          </a:prstGeom>
          <a:solidFill>
            <a:srgbClr val="FFFFFF"/>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51" name="Ovale 50">
            <a:extLst>
              <a:ext uri="{FF2B5EF4-FFF2-40B4-BE49-F238E27FC236}">
                <a16:creationId xmlns:a16="http://schemas.microsoft.com/office/drawing/2014/main" id="{2326A314-F4EF-681F-479D-DB3FF50C400A}"/>
              </a:ext>
            </a:extLst>
          </p:cNvPr>
          <p:cNvSpPr/>
          <p:nvPr/>
        </p:nvSpPr>
        <p:spPr>
          <a:xfrm>
            <a:off x="10175237" y="5097122"/>
            <a:ext cx="414758" cy="395468"/>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4</a:t>
            </a:r>
          </a:p>
        </p:txBody>
      </p:sp>
      <p:sp>
        <p:nvSpPr>
          <p:cNvPr id="52" name="CasellaDiTesto 51">
            <a:extLst>
              <a:ext uri="{FF2B5EF4-FFF2-40B4-BE49-F238E27FC236}">
                <a16:creationId xmlns:a16="http://schemas.microsoft.com/office/drawing/2014/main" id="{DA3CB84E-F3A2-9E93-B426-5B007A245F1E}"/>
              </a:ext>
            </a:extLst>
          </p:cNvPr>
          <p:cNvSpPr txBox="1"/>
          <p:nvPr/>
        </p:nvSpPr>
        <p:spPr>
          <a:xfrm>
            <a:off x="7546034" y="5097123"/>
            <a:ext cx="2435824"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it-IT" b="1" i="1">
                <a:solidFill>
                  <a:schemeClr val="bg1">
                    <a:lumMod val="65000"/>
                  </a:schemeClr>
                </a:solidFill>
                <a:latin typeface="Aptos" panose="020B0004020202020204" pitchFamily="34" charset="0"/>
              </a:rPr>
              <a:t>Quality </a:t>
            </a:r>
            <a:r>
              <a:rPr lang="it-IT" b="1" i="1" err="1">
                <a:solidFill>
                  <a:schemeClr val="bg1">
                    <a:lumMod val="65000"/>
                  </a:schemeClr>
                </a:solidFill>
                <a:latin typeface="Aptos" panose="020B0004020202020204" pitchFamily="34" charset="0"/>
              </a:rPr>
              <a:t>Metrics</a:t>
            </a:r>
            <a:r>
              <a:rPr lang="it-IT" b="1" i="1">
                <a:solidFill>
                  <a:schemeClr val="bg1">
                    <a:lumMod val="65000"/>
                  </a:schemeClr>
                </a:solidFill>
                <a:latin typeface="Aptos" panose="020B0004020202020204" pitchFamily="34" charset="0"/>
              </a:rPr>
              <a:t> &amp; Test</a:t>
            </a:r>
            <a:endParaRPr lang="it-IT">
              <a:solidFill>
                <a:schemeClr val="bg1">
                  <a:lumMod val="65000"/>
                </a:schemeClr>
              </a:solidFill>
              <a:latin typeface="Aptos" panose="020B0004020202020204" pitchFamily="34" charset="0"/>
            </a:endParaRPr>
          </a:p>
        </p:txBody>
      </p:sp>
      <p:sp>
        <p:nvSpPr>
          <p:cNvPr id="4" name="Rettangolo con angoli arrotondati 3">
            <a:extLst>
              <a:ext uri="{FF2B5EF4-FFF2-40B4-BE49-F238E27FC236}">
                <a16:creationId xmlns:a16="http://schemas.microsoft.com/office/drawing/2014/main" id="{4C4DB69A-8FAD-9D33-D376-901C2D5F7BEE}"/>
              </a:ext>
            </a:extLst>
          </p:cNvPr>
          <p:cNvSpPr/>
          <p:nvPr/>
        </p:nvSpPr>
        <p:spPr>
          <a:xfrm>
            <a:off x="614678" y="810629"/>
            <a:ext cx="1884682" cy="215531"/>
          </a:xfrm>
          <a:prstGeom prst="roundRect">
            <a:avLst>
              <a:gd name="adj" fmla="val 50000"/>
            </a:avLst>
          </a:prstGeom>
          <a:solidFill>
            <a:schemeClr val="accent1">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Google Shape;188;p2">
            <a:extLst>
              <a:ext uri="{FF2B5EF4-FFF2-40B4-BE49-F238E27FC236}">
                <a16:creationId xmlns:a16="http://schemas.microsoft.com/office/drawing/2014/main" id="{D7F5A2AF-9575-F646-1747-E74F51F37D04}"/>
              </a:ext>
            </a:extLst>
          </p:cNvPr>
          <p:cNvSpPr txBox="1">
            <a:spLocks/>
          </p:cNvSpPr>
          <p:nvPr/>
        </p:nvSpPr>
        <p:spPr>
          <a:xfrm>
            <a:off x="602814" y="209044"/>
            <a:ext cx="1896546" cy="1098504"/>
          </a:xfrm>
          <a:prstGeom prst="rect">
            <a:avLst/>
          </a:prstGeom>
          <a:noFill/>
          <a:ln>
            <a:noFill/>
          </a:ln>
        </p:spPr>
        <p:txBody>
          <a:bodyPr spcFirstLastPara="1" wrap="square" lIns="91425" tIns="91425" rIns="91425" bIns="91425" anchor="ctr" anchorCtr="0">
            <a:noAutofit/>
          </a:bodyPr>
          <a:lstStyle>
            <a:lvl1pPr algn="l" defTabSz="514325" rtl="0" eaLnBrk="1" latinLnBrk="0" hangingPunct="1">
              <a:lnSpc>
                <a:spcPct val="90000"/>
              </a:lnSpc>
              <a:spcBef>
                <a:spcPct val="0"/>
              </a:spcBef>
              <a:buNone/>
              <a:defRPr sz="2025" b="1" kern="1200">
                <a:solidFill>
                  <a:schemeClr val="tx1">
                    <a:lumMod val="85000"/>
                    <a:lumOff val="15000"/>
                  </a:schemeClr>
                </a:solidFill>
                <a:latin typeface="Roboto Slab" pitchFamily="2" charset="0"/>
                <a:ea typeface="Roboto Slab" pitchFamily="2" charset="0"/>
                <a:cs typeface="+mj-cs"/>
              </a:defRPr>
            </a:lvl1pPr>
          </a:lstStyle>
          <a:p>
            <a:pPr>
              <a:lnSpc>
                <a:spcPct val="100000"/>
              </a:lnSpc>
              <a:spcBef>
                <a:spcPts val="0"/>
              </a:spcBef>
              <a:buClr>
                <a:srgbClr val="FFFFFF"/>
              </a:buClr>
              <a:buSzPct val="192592"/>
              <a:buFont typeface="Roboto Slab"/>
              <a:buNone/>
            </a:pPr>
            <a:r>
              <a:rPr lang="it-IT" sz="3200" b="0">
                <a:solidFill>
                  <a:srgbClr val="002677"/>
                </a:solidFill>
                <a:latin typeface="Poppins Black" panose="00000A00000000000000" pitchFamily="2" charset="0"/>
                <a:ea typeface="Fira Sans Medium"/>
                <a:cs typeface="Poppins Black" panose="00000A00000000000000" pitchFamily="2" charset="0"/>
                <a:sym typeface="Fira Sans Medium"/>
              </a:rPr>
              <a:t>Agenda </a:t>
            </a:r>
            <a:endParaRPr lang="it-IT" sz="3200" b="0">
              <a:solidFill>
                <a:srgbClr val="002677"/>
              </a:solidFill>
              <a:latin typeface="Poppins Black" panose="00000A00000000000000" pitchFamily="2" charset="0"/>
              <a:cs typeface="Poppins Black" panose="00000A00000000000000" pitchFamily="2" charset="0"/>
            </a:endParaRPr>
          </a:p>
        </p:txBody>
      </p:sp>
    </p:spTree>
    <p:extLst>
      <p:ext uri="{BB962C8B-B14F-4D97-AF65-F5344CB8AC3E}">
        <p14:creationId xmlns:p14="http://schemas.microsoft.com/office/powerpoint/2010/main" val="388485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31E49-0528-CA36-8522-0089BB7D00B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837EBC51-4A7A-C8A1-8585-6BD71F9875B3}"/>
              </a:ext>
            </a:extLst>
          </p:cNvPr>
          <p:cNvSpPr/>
          <p:nvPr/>
        </p:nvSpPr>
        <p:spPr>
          <a:xfrm>
            <a:off x="592666" y="6356357"/>
            <a:ext cx="9144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8">
            <a:extLst>
              <a:ext uri="{FF2B5EF4-FFF2-40B4-BE49-F238E27FC236}">
                <a16:creationId xmlns:a16="http://schemas.microsoft.com/office/drawing/2014/main" id="{A205ED11-DF0B-3723-3A7B-0ADC63A27E68}"/>
              </a:ext>
            </a:extLst>
          </p:cNvPr>
          <p:cNvSpPr>
            <a:spLocks noGrp="1"/>
          </p:cNvSpPr>
          <p:nvPr>
            <p:ph type="sldNum" sz="quarter" idx="12"/>
          </p:nvPr>
        </p:nvSpPr>
        <p:spPr/>
        <p:txBody>
          <a:bodyPr/>
          <a:lstStyle/>
          <a:p>
            <a:fld id="{FEC4A954-C260-E84D-8B85-4D54550A05DF}" type="slidenum">
              <a:rPr lang="it-IT" sz="1600" smtClean="0"/>
              <a:pPr/>
              <a:t>6</a:t>
            </a:fld>
            <a:endParaRPr lang="it-IT" sz="1600"/>
          </a:p>
        </p:txBody>
      </p:sp>
      <p:pic>
        <p:nvPicPr>
          <p:cNvPr id="5" name="Immagine 4" descr="Immagine che contiene nero, oscurità&#10;&#10;Descrizione generata automaticamente">
            <a:extLst>
              <a:ext uri="{FF2B5EF4-FFF2-40B4-BE49-F238E27FC236}">
                <a16:creationId xmlns:a16="http://schemas.microsoft.com/office/drawing/2014/main" id="{BAFA7AE6-3686-7D06-A7D5-6DB6419518E4}"/>
              </a:ext>
            </a:extLst>
          </p:cNvPr>
          <p:cNvPicPr>
            <a:picLocks noChangeAspect="1"/>
          </p:cNvPicPr>
          <p:nvPr/>
        </p:nvPicPr>
        <p:blipFill>
          <a:blip r:embed="rId3">
            <a:duotone>
              <a:schemeClr val="accent6">
                <a:shade val="45000"/>
                <a:satMod val="135000"/>
              </a:schemeClr>
              <a:prstClr val="white"/>
            </a:duotone>
          </a:blip>
          <a:stretch>
            <a:fillRect/>
          </a:stretch>
        </p:blipFill>
        <p:spPr>
          <a:xfrm>
            <a:off x="10176934" y="165501"/>
            <a:ext cx="2015066" cy="1209040"/>
          </a:xfrm>
          <a:prstGeom prst="rect">
            <a:avLst/>
          </a:prstGeom>
        </p:spPr>
      </p:pic>
      <p:sp>
        <p:nvSpPr>
          <p:cNvPr id="15" name="Rettangolo con angoli arrotondati 14">
            <a:extLst>
              <a:ext uri="{FF2B5EF4-FFF2-40B4-BE49-F238E27FC236}">
                <a16:creationId xmlns:a16="http://schemas.microsoft.com/office/drawing/2014/main" id="{67670A75-C7EE-6582-B3F2-42A30490B63B}"/>
              </a:ext>
            </a:extLst>
          </p:cNvPr>
          <p:cNvSpPr/>
          <p:nvPr/>
        </p:nvSpPr>
        <p:spPr>
          <a:xfrm>
            <a:off x="614678" y="810628"/>
            <a:ext cx="4904379" cy="273374"/>
          </a:xfrm>
          <a:prstGeom prst="roundRect">
            <a:avLst>
              <a:gd name="adj" fmla="val 50000"/>
            </a:avLst>
          </a:prstGeom>
          <a:solidFill>
            <a:schemeClr val="accent1">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Google Shape;188;p2">
            <a:extLst>
              <a:ext uri="{FF2B5EF4-FFF2-40B4-BE49-F238E27FC236}">
                <a16:creationId xmlns:a16="http://schemas.microsoft.com/office/drawing/2014/main" id="{C45D32D1-4FC1-B218-6EC1-92D2831F0C3C}"/>
              </a:ext>
            </a:extLst>
          </p:cNvPr>
          <p:cNvSpPr txBox="1">
            <a:spLocks/>
          </p:cNvSpPr>
          <p:nvPr/>
        </p:nvSpPr>
        <p:spPr>
          <a:xfrm>
            <a:off x="602814" y="209044"/>
            <a:ext cx="5500117" cy="1098504"/>
          </a:xfrm>
          <a:prstGeom prst="rect">
            <a:avLst/>
          </a:prstGeom>
          <a:noFill/>
          <a:ln>
            <a:noFill/>
          </a:ln>
        </p:spPr>
        <p:txBody>
          <a:bodyPr spcFirstLastPara="1" wrap="square" lIns="91425" tIns="91425" rIns="91425" bIns="91425" anchor="ctr" anchorCtr="0">
            <a:noAutofit/>
          </a:bodyPr>
          <a:lstStyle>
            <a:lvl1pPr algn="l" defTabSz="514325" rtl="0" eaLnBrk="1" latinLnBrk="0" hangingPunct="1">
              <a:lnSpc>
                <a:spcPct val="90000"/>
              </a:lnSpc>
              <a:spcBef>
                <a:spcPct val="0"/>
              </a:spcBef>
              <a:buNone/>
              <a:defRPr sz="2025" b="1" kern="1200">
                <a:solidFill>
                  <a:schemeClr val="tx1">
                    <a:lumMod val="85000"/>
                    <a:lumOff val="15000"/>
                  </a:schemeClr>
                </a:solidFill>
                <a:latin typeface="Roboto Slab" pitchFamily="2" charset="0"/>
                <a:ea typeface="Roboto Slab" pitchFamily="2" charset="0"/>
                <a:cs typeface="+mj-cs"/>
              </a:defRPr>
            </a:lvl1pPr>
          </a:lstStyle>
          <a:p>
            <a:pPr>
              <a:lnSpc>
                <a:spcPct val="100000"/>
              </a:lnSpc>
              <a:spcBef>
                <a:spcPts val="0"/>
              </a:spcBef>
              <a:buClr>
                <a:srgbClr val="FFFFFF"/>
              </a:buClr>
              <a:buSzPct val="192592"/>
              <a:buFont typeface="Roboto Slab"/>
              <a:buNone/>
            </a:pPr>
            <a:r>
              <a:rPr lang="it-IT" sz="3600" b="0">
                <a:solidFill>
                  <a:srgbClr val="002677"/>
                </a:solidFill>
                <a:latin typeface="Poppins Black" panose="00000A00000000000000" pitchFamily="2" charset="0"/>
                <a:cs typeface="Poppins Black" panose="00000A00000000000000" pitchFamily="2" charset="0"/>
                <a:sym typeface="Fira Sans Medium"/>
              </a:rPr>
              <a:t>Dataset Generation</a:t>
            </a:r>
            <a:endParaRPr lang="it-IT" sz="3200" b="0">
              <a:solidFill>
                <a:srgbClr val="002677"/>
              </a:solidFill>
              <a:latin typeface="Poppins Black" panose="00000A00000000000000" pitchFamily="2" charset="0"/>
              <a:cs typeface="Poppins Black" panose="00000A00000000000000" pitchFamily="2" charset="0"/>
            </a:endParaRPr>
          </a:p>
        </p:txBody>
      </p:sp>
      <p:sp>
        <p:nvSpPr>
          <p:cNvPr id="2" name="CasellaDiTesto 1">
            <a:extLst>
              <a:ext uri="{FF2B5EF4-FFF2-40B4-BE49-F238E27FC236}">
                <a16:creationId xmlns:a16="http://schemas.microsoft.com/office/drawing/2014/main" id="{FC3DFC22-5860-6153-F2A5-AEBFE80838B3}"/>
              </a:ext>
            </a:extLst>
          </p:cNvPr>
          <p:cNvSpPr txBox="1"/>
          <p:nvPr/>
        </p:nvSpPr>
        <p:spPr>
          <a:xfrm>
            <a:off x="614677" y="1482634"/>
            <a:ext cx="8692609" cy="1098504"/>
          </a:xfrm>
          <a:prstGeom prst="rect">
            <a:avLst/>
          </a:prstGeom>
        </p:spPr>
        <p:txBody>
          <a:bodyPr vert="horz" wrap="square" lIns="91440" tIns="45720" rIns="91440" bIns="45720" rtlCol="0" anchor="ctr">
            <a:normAutofit/>
          </a:bodyPr>
          <a:lstStyle/>
          <a:p>
            <a:pPr marL="0" indent="0" algn="l">
              <a:buNone/>
            </a:pPr>
            <a:r>
              <a:rPr lang="en-US" b="0">
                <a:latin typeface="Aptos" panose="020B0004020202020204" pitchFamily="34" charset="0"/>
              </a:rPr>
              <a:t>The dataset was generated following the Italian distribution regarding gender, age, level of education, type of work relative to the level of education and average annual salary relative to the type of work </a:t>
            </a:r>
            <a:r>
              <a:rPr lang="en-US" sz="1400" b="0">
                <a:solidFill>
                  <a:schemeClr val="bg1">
                    <a:lumMod val="50000"/>
                  </a:schemeClr>
                </a:solidFill>
                <a:hlinkClick r:id="" action="ppaction://noaction"/>
              </a:rPr>
              <a:t>[1]</a:t>
            </a:r>
            <a:r>
              <a:rPr lang="en-US" b="0">
                <a:solidFill>
                  <a:schemeClr val="bg1">
                    <a:lumMod val="50000"/>
                  </a:schemeClr>
                </a:solidFill>
                <a:latin typeface="Aptos" panose="020B0004020202020204" pitchFamily="34" charset="0"/>
              </a:rPr>
              <a:t>.</a:t>
            </a:r>
          </a:p>
        </p:txBody>
      </p:sp>
      <p:pic>
        <p:nvPicPr>
          <p:cNvPr id="11" name="Immagine 10" descr="Immagine che contiene schermata, design&#10;&#10;Descrizione generata automaticamente">
            <a:extLst>
              <a:ext uri="{FF2B5EF4-FFF2-40B4-BE49-F238E27FC236}">
                <a16:creationId xmlns:a16="http://schemas.microsoft.com/office/drawing/2014/main" id="{69D7F9E8-8BA7-1E0A-13D5-E05854E8D81E}"/>
              </a:ext>
            </a:extLst>
          </p:cNvPr>
          <p:cNvPicPr>
            <a:picLocks noChangeAspect="1"/>
          </p:cNvPicPr>
          <p:nvPr/>
        </p:nvPicPr>
        <p:blipFill>
          <a:blip r:embed="rId4"/>
          <a:stretch>
            <a:fillRect/>
          </a:stretch>
        </p:blipFill>
        <p:spPr>
          <a:xfrm>
            <a:off x="614677" y="3176398"/>
            <a:ext cx="4810763" cy="2781327"/>
          </a:xfrm>
          <a:prstGeom prst="rect">
            <a:avLst/>
          </a:prstGeom>
        </p:spPr>
      </p:pic>
      <p:pic>
        <p:nvPicPr>
          <p:cNvPr id="13" name="Immagine 12">
            <a:extLst>
              <a:ext uri="{FF2B5EF4-FFF2-40B4-BE49-F238E27FC236}">
                <a16:creationId xmlns:a16="http://schemas.microsoft.com/office/drawing/2014/main" id="{F72B89D8-E9FB-2F83-071A-17707B46A9F3}"/>
              </a:ext>
            </a:extLst>
          </p:cNvPr>
          <p:cNvPicPr>
            <a:picLocks noChangeAspect="1"/>
          </p:cNvPicPr>
          <p:nvPr/>
        </p:nvPicPr>
        <p:blipFill>
          <a:blip r:embed="rId5"/>
          <a:stretch>
            <a:fillRect/>
          </a:stretch>
        </p:blipFill>
        <p:spPr>
          <a:xfrm>
            <a:off x="1609491" y="6129713"/>
            <a:ext cx="2831295" cy="307398"/>
          </a:xfrm>
          <a:prstGeom prst="rect">
            <a:avLst/>
          </a:prstGeom>
        </p:spPr>
      </p:pic>
      <p:pic>
        <p:nvPicPr>
          <p:cNvPr id="10" name="Immagine 9">
            <a:extLst>
              <a:ext uri="{FF2B5EF4-FFF2-40B4-BE49-F238E27FC236}">
                <a16:creationId xmlns:a16="http://schemas.microsoft.com/office/drawing/2014/main" id="{3EFE160F-4AB4-9BEE-264B-53176B8B7545}"/>
              </a:ext>
            </a:extLst>
          </p:cNvPr>
          <p:cNvPicPr>
            <a:picLocks noChangeAspect="1"/>
          </p:cNvPicPr>
          <p:nvPr/>
        </p:nvPicPr>
        <p:blipFill>
          <a:blip r:embed="rId6"/>
          <a:stretch>
            <a:fillRect/>
          </a:stretch>
        </p:blipFill>
        <p:spPr>
          <a:xfrm>
            <a:off x="6619007" y="3173506"/>
            <a:ext cx="2838810" cy="2704542"/>
          </a:xfrm>
          <a:prstGeom prst="rect">
            <a:avLst/>
          </a:prstGeom>
        </p:spPr>
      </p:pic>
      <p:pic>
        <p:nvPicPr>
          <p:cNvPr id="14" name="Immagine 13">
            <a:extLst>
              <a:ext uri="{FF2B5EF4-FFF2-40B4-BE49-F238E27FC236}">
                <a16:creationId xmlns:a16="http://schemas.microsoft.com/office/drawing/2014/main" id="{0959451A-77BE-EACC-BE62-93634715AD6F}"/>
              </a:ext>
            </a:extLst>
          </p:cNvPr>
          <p:cNvPicPr>
            <a:picLocks noChangeAspect="1"/>
          </p:cNvPicPr>
          <p:nvPr/>
        </p:nvPicPr>
        <p:blipFill rotWithShape="1">
          <a:blip r:embed="rId7"/>
          <a:srcRect r="4134" b="4180"/>
          <a:stretch/>
        </p:blipFill>
        <p:spPr>
          <a:xfrm>
            <a:off x="7399795" y="6126821"/>
            <a:ext cx="1488595" cy="365125"/>
          </a:xfrm>
          <a:prstGeom prst="rect">
            <a:avLst/>
          </a:prstGeom>
        </p:spPr>
      </p:pic>
      <p:sp>
        <p:nvSpPr>
          <p:cNvPr id="16" name="CasellaDiTesto 15">
            <a:extLst>
              <a:ext uri="{FF2B5EF4-FFF2-40B4-BE49-F238E27FC236}">
                <a16:creationId xmlns:a16="http://schemas.microsoft.com/office/drawing/2014/main" id="{3D6B5F76-07DA-EF11-8CD2-FD7E6565CA63}"/>
              </a:ext>
            </a:extLst>
          </p:cNvPr>
          <p:cNvSpPr txBox="1"/>
          <p:nvPr/>
        </p:nvSpPr>
        <p:spPr>
          <a:xfrm>
            <a:off x="1112083" y="2817184"/>
            <a:ext cx="3815949" cy="312038"/>
          </a:xfrm>
          <a:prstGeom prst="rect">
            <a:avLst/>
          </a:prstGeom>
        </p:spPr>
        <p:txBody>
          <a:bodyPr vert="horz" wrap="square" lIns="91440" tIns="45720" rIns="91440" bIns="45720" rtlCol="0" anchor="ctr">
            <a:normAutofit/>
          </a:bodyPr>
          <a:lstStyle/>
          <a:p>
            <a:pPr marL="0" indent="0" algn="ctr">
              <a:buNone/>
            </a:pPr>
            <a:r>
              <a:rPr lang="it-IT" sz="1200" b="0">
                <a:solidFill>
                  <a:schemeClr val="bg1">
                    <a:lumMod val="50000"/>
                  </a:schemeClr>
                </a:solidFill>
                <a:latin typeface="Aptos" panose="020B0004020202020204" pitchFamily="34" charset="0"/>
              </a:rPr>
              <a:t>Age </a:t>
            </a:r>
            <a:r>
              <a:rPr lang="it-IT" sz="1200" b="0" err="1">
                <a:solidFill>
                  <a:schemeClr val="bg1">
                    <a:lumMod val="50000"/>
                  </a:schemeClr>
                </a:solidFill>
                <a:latin typeface="Aptos" panose="020B0004020202020204" pitchFamily="34" charset="0"/>
              </a:rPr>
              <a:t>distribution</a:t>
            </a:r>
            <a:endParaRPr lang="it-IT" sz="1200" b="0">
              <a:solidFill>
                <a:schemeClr val="bg1">
                  <a:lumMod val="50000"/>
                </a:schemeClr>
              </a:solidFill>
              <a:latin typeface="Aptos" panose="020B0004020202020204" pitchFamily="34" charset="0"/>
            </a:endParaRPr>
          </a:p>
        </p:txBody>
      </p:sp>
      <p:sp>
        <p:nvSpPr>
          <p:cNvPr id="17" name="CasellaDiTesto 16">
            <a:extLst>
              <a:ext uri="{FF2B5EF4-FFF2-40B4-BE49-F238E27FC236}">
                <a16:creationId xmlns:a16="http://schemas.microsoft.com/office/drawing/2014/main" id="{F4153CE1-BFFF-ED9A-BC14-94B14B1A922D}"/>
              </a:ext>
            </a:extLst>
          </p:cNvPr>
          <p:cNvSpPr txBox="1"/>
          <p:nvPr/>
        </p:nvSpPr>
        <p:spPr>
          <a:xfrm>
            <a:off x="6102932" y="2817184"/>
            <a:ext cx="3815949" cy="312038"/>
          </a:xfrm>
          <a:prstGeom prst="rect">
            <a:avLst/>
          </a:prstGeom>
        </p:spPr>
        <p:txBody>
          <a:bodyPr vert="horz" wrap="square" lIns="91440" tIns="45720" rIns="91440" bIns="45720" rtlCol="0" anchor="ctr">
            <a:normAutofit/>
          </a:bodyPr>
          <a:lstStyle/>
          <a:p>
            <a:pPr marL="0" indent="0" algn="ctr">
              <a:buNone/>
            </a:pPr>
            <a:r>
              <a:rPr lang="it-IT" sz="1200" b="0">
                <a:solidFill>
                  <a:schemeClr val="bg1">
                    <a:lumMod val="50000"/>
                  </a:schemeClr>
                </a:solidFill>
                <a:latin typeface="Aptos" panose="020B0004020202020204" pitchFamily="34" charset="0"/>
              </a:rPr>
              <a:t>Gender </a:t>
            </a:r>
            <a:r>
              <a:rPr lang="it-IT" sz="1200" b="0" err="1">
                <a:solidFill>
                  <a:schemeClr val="bg1">
                    <a:lumMod val="50000"/>
                  </a:schemeClr>
                </a:solidFill>
                <a:latin typeface="Aptos" panose="020B0004020202020204" pitchFamily="34" charset="0"/>
              </a:rPr>
              <a:t>distribution</a:t>
            </a:r>
            <a:endParaRPr lang="it-IT" sz="1200" b="0">
              <a:solidFill>
                <a:schemeClr val="bg1">
                  <a:lumMod val="50000"/>
                </a:schemeClr>
              </a:solidFill>
              <a:latin typeface="Aptos" panose="020B0004020202020204" pitchFamily="34" charset="0"/>
            </a:endParaRPr>
          </a:p>
        </p:txBody>
      </p:sp>
      <mc:AlternateContent xmlns:mc="http://schemas.openxmlformats.org/markup-compatibility/2006" xmlns:p14="http://schemas.microsoft.com/office/powerpoint/2010/main">
        <mc:Choice Requires="p14">
          <p:contentPart p14:bwMode="auto" r:id="rId8">
            <p14:nvContentPartPr>
              <p14:cNvPr id="3" name="Input penna 2">
                <a:extLst>
                  <a:ext uri="{FF2B5EF4-FFF2-40B4-BE49-F238E27FC236}">
                    <a16:creationId xmlns:a16="http://schemas.microsoft.com/office/drawing/2014/main" id="{8666EBF7-E031-E40A-DBC2-30830FE3148F}"/>
                  </a:ext>
                </a:extLst>
              </p14:cNvPr>
              <p14:cNvContentPartPr/>
              <p14:nvPr/>
            </p14:nvContentPartPr>
            <p14:xfrm>
              <a:off x="3351160" y="6221330"/>
              <a:ext cx="110160" cy="423720"/>
            </p14:xfrm>
          </p:contentPart>
        </mc:Choice>
        <mc:Fallback xmlns="">
          <p:pic>
            <p:nvPicPr>
              <p:cNvPr id="3" name="Input penna 2">
                <a:extLst>
                  <a:ext uri="{FF2B5EF4-FFF2-40B4-BE49-F238E27FC236}">
                    <a16:creationId xmlns:a16="http://schemas.microsoft.com/office/drawing/2014/main" id="{8666EBF7-E031-E40A-DBC2-30830FE3148F}"/>
                  </a:ext>
                </a:extLst>
              </p:cNvPr>
              <p:cNvPicPr/>
              <p:nvPr/>
            </p:nvPicPr>
            <p:blipFill>
              <a:blip r:embed="rId9"/>
              <a:stretch>
                <a:fillRect/>
              </a:stretch>
            </p:blipFill>
            <p:spPr>
              <a:xfrm>
                <a:off x="3333101" y="6203345"/>
                <a:ext cx="145917" cy="45933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put penna 3">
                <a:extLst>
                  <a:ext uri="{FF2B5EF4-FFF2-40B4-BE49-F238E27FC236}">
                    <a16:creationId xmlns:a16="http://schemas.microsoft.com/office/drawing/2014/main" id="{FEDE57A9-0205-DECC-7668-53FEE6428C77}"/>
                  </a:ext>
                </a:extLst>
              </p14:cNvPr>
              <p14:cNvContentPartPr/>
              <p14:nvPr/>
            </p14:nvContentPartPr>
            <p14:xfrm>
              <a:off x="8051320" y="6244730"/>
              <a:ext cx="77040" cy="133200"/>
            </p14:xfrm>
          </p:contentPart>
        </mc:Choice>
        <mc:Fallback xmlns="">
          <p:pic>
            <p:nvPicPr>
              <p:cNvPr id="4" name="Input penna 3">
                <a:extLst>
                  <a:ext uri="{FF2B5EF4-FFF2-40B4-BE49-F238E27FC236}">
                    <a16:creationId xmlns:a16="http://schemas.microsoft.com/office/drawing/2014/main" id="{FEDE57A9-0205-DECC-7668-53FEE6428C77}"/>
                  </a:ext>
                </a:extLst>
              </p:cNvPr>
              <p:cNvPicPr/>
              <p:nvPr/>
            </p:nvPicPr>
            <p:blipFill>
              <a:blip r:embed="rId11"/>
              <a:stretch>
                <a:fillRect/>
              </a:stretch>
            </p:blipFill>
            <p:spPr>
              <a:xfrm>
                <a:off x="8033320" y="6226730"/>
                <a:ext cx="112680" cy="168840"/>
              </a:xfrm>
              <a:prstGeom prst="rect">
                <a:avLst/>
              </a:prstGeom>
            </p:spPr>
          </p:pic>
        </mc:Fallback>
      </mc:AlternateContent>
    </p:spTree>
    <p:extLst>
      <p:ext uri="{BB962C8B-B14F-4D97-AF65-F5344CB8AC3E}">
        <p14:creationId xmlns:p14="http://schemas.microsoft.com/office/powerpoint/2010/main" val="66402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31E49-0528-CA36-8522-0089BB7D00B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837EBC51-4A7A-C8A1-8585-6BD71F9875B3}"/>
              </a:ext>
            </a:extLst>
          </p:cNvPr>
          <p:cNvSpPr/>
          <p:nvPr/>
        </p:nvSpPr>
        <p:spPr>
          <a:xfrm>
            <a:off x="592666" y="6356357"/>
            <a:ext cx="9144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8">
            <a:extLst>
              <a:ext uri="{FF2B5EF4-FFF2-40B4-BE49-F238E27FC236}">
                <a16:creationId xmlns:a16="http://schemas.microsoft.com/office/drawing/2014/main" id="{A205ED11-DF0B-3723-3A7B-0ADC63A27E68}"/>
              </a:ext>
            </a:extLst>
          </p:cNvPr>
          <p:cNvSpPr>
            <a:spLocks noGrp="1"/>
          </p:cNvSpPr>
          <p:nvPr>
            <p:ph type="sldNum" sz="quarter" idx="12"/>
          </p:nvPr>
        </p:nvSpPr>
        <p:spPr/>
        <p:txBody>
          <a:bodyPr/>
          <a:lstStyle/>
          <a:p>
            <a:fld id="{FEC4A954-C260-E84D-8B85-4D54550A05DF}" type="slidenum">
              <a:rPr lang="it-IT" sz="1600" smtClean="0"/>
              <a:pPr/>
              <a:t>7</a:t>
            </a:fld>
            <a:endParaRPr lang="it-IT" sz="1600"/>
          </a:p>
        </p:txBody>
      </p:sp>
      <p:pic>
        <p:nvPicPr>
          <p:cNvPr id="5" name="Immagine 4" descr="Immagine che contiene nero, oscurità&#10;&#10;Descrizione generata automaticamente">
            <a:extLst>
              <a:ext uri="{FF2B5EF4-FFF2-40B4-BE49-F238E27FC236}">
                <a16:creationId xmlns:a16="http://schemas.microsoft.com/office/drawing/2014/main" id="{BAFA7AE6-3686-7D06-A7D5-6DB6419518E4}"/>
              </a:ext>
            </a:extLst>
          </p:cNvPr>
          <p:cNvPicPr>
            <a:picLocks noChangeAspect="1"/>
          </p:cNvPicPr>
          <p:nvPr/>
        </p:nvPicPr>
        <p:blipFill>
          <a:blip r:embed="rId3">
            <a:duotone>
              <a:schemeClr val="accent6">
                <a:shade val="45000"/>
                <a:satMod val="135000"/>
              </a:schemeClr>
              <a:prstClr val="white"/>
            </a:duotone>
          </a:blip>
          <a:stretch>
            <a:fillRect/>
          </a:stretch>
        </p:blipFill>
        <p:spPr>
          <a:xfrm>
            <a:off x="10176934" y="165501"/>
            <a:ext cx="2015066" cy="1209040"/>
          </a:xfrm>
          <a:prstGeom prst="rect">
            <a:avLst/>
          </a:prstGeom>
        </p:spPr>
      </p:pic>
      <p:sp>
        <p:nvSpPr>
          <p:cNvPr id="2" name="CasellaDiTesto 1">
            <a:extLst>
              <a:ext uri="{FF2B5EF4-FFF2-40B4-BE49-F238E27FC236}">
                <a16:creationId xmlns:a16="http://schemas.microsoft.com/office/drawing/2014/main" id="{FC3DFC22-5860-6153-F2A5-AEBFE80838B3}"/>
              </a:ext>
            </a:extLst>
          </p:cNvPr>
          <p:cNvSpPr txBox="1"/>
          <p:nvPr/>
        </p:nvSpPr>
        <p:spPr>
          <a:xfrm>
            <a:off x="614677" y="1482634"/>
            <a:ext cx="8692609" cy="1098504"/>
          </a:xfrm>
          <a:prstGeom prst="rect">
            <a:avLst/>
          </a:prstGeom>
        </p:spPr>
        <p:txBody>
          <a:bodyPr vert="horz" wrap="square" lIns="91440" tIns="45720" rIns="91440" bIns="45720" rtlCol="0" anchor="ctr">
            <a:normAutofit/>
          </a:bodyPr>
          <a:lstStyle/>
          <a:p>
            <a:pPr marL="0" indent="0" algn="l">
              <a:buNone/>
            </a:pPr>
            <a:r>
              <a:rPr lang="en-US" b="0" dirty="0">
                <a:latin typeface="Aptos" panose="020B0004020202020204" pitchFamily="34" charset="0"/>
              </a:rPr>
              <a:t>The dataset was generated following the Italian distribution regarding gender, age, level of education, type of work relative to the level of education and average annual salary relative to the type of work </a:t>
            </a:r>
            <a:r>
              <a:rPr lang="en-US" sz="1400" b="0">
                <a:solidFill>
                  <a:schemeClr val="bg1">
                    <a:lumMod val="50000"/>
                  </a:schemeClr>
                </a:solidFill>
                <a:hlinkClick r:id="" action="ppaction://noaction"/>
              </a:rPr>
              <a:t>[1]</a:t>
            </a:r>
            <a:r>
              <a:rPr lang="en-US" b="0" dirty="0">
                <a:solidFill>
                  <a:schemeClr val="bg1">
                    <a:lumMod val="50000"/>
                  </a:schemeClr>
                </a:solidFill>
                <a:latin typeface="Aptos" panose="020B0004020202020204" pitchFamily="34" charset="0"/>
              </a:rPr>
              <a:t>.</a:t>
            </a:r>
          </a:p>
        </p:txBody>
      </p:sp>
      <p:pic>
        <p:nvPicPr>
          <p:cNvPr id="18" name="Immagine 17" descr="Immagine che contiene schermata, Policromia, quadrato, design&#10;&#10;Descrizione generata automaticamente">
            <a:extLst>
              <a:ext uri="{FF2B5EF4-FFF2-40B4-BE49-F238E27FC236}">
                <a16:creationId xmlns:a16="http://schemas.microsoft.com/office/drawing/2014/main" id="{AD7BFF63-F925-7642-7ACE-777A9DBF2F96}"/>
              </a:ext>
            </a:extLst>
          </p:cNvPr>
          <p:cNvPicPr>
            <a:picLocks noChangeAspect="1"/>
          </p:cNvPicPr>
          <p:nvPr/>
        </p:nvPicPr>
        <p:blipFill>
          <a:blip r:embed="rId4"/>
          <a:stretch>
            <a:fillRect/>
          </a:stretch>
        </p:blipFill>
        <p:spPr>
          <a:xfrm>
            <a:off x="6271258" y="3133108"/>
            <a:ext cx="4678684" cy="2704965"/>
          </a:xfrm>
          <a:prstGeom prst="rect">
            <a:avLst/>
          </a:prstGeom>
        </p:spPr>
      </p:pic>
      <p:pic>
        <p:nvPicPr>
          <p:cNvPr id="16" name="Immagine 15">
            <a:extLst>
              <a:ext uri="{FF2B5EF4-FFF2-40B4-BE49-F238E27FC236}">
                <a16:creationId xmlns:a16="http://schemas.microsoft.com/office/drawing/2014/main" id="{837E3094-0D57-1C16-0540-C96C2D42D6FA}"/>
              </a:ext>
            </a:extLst>
          </p:cNvPr>
          <p:cNvPicPr>
            <a:picLocks noChangeAspect="1"/>
          </p:cNvPicPr>
          <p:nvPr/>
        </p:nvPicPr>
        <p:blipFill>
          <a:blip r:embed="rId5"/>
          <a:stretch>
            <a:fillRect/>
          </a:stretch>
        </p:blipFill>
        <p:spPr>
          <a:xfrm>
            <a:off x="7512485" y="5961150"/>
            <a:ext cx="2351182" cy="307399"/>
          </a:xfrm>
          <a:prstGeom prst="rect">
            <a:avLst/>
          </a:prstGeom>
        </p:spPr>
      </p:pic>
      <p:pic>
        <p:nvPicPr>
          <p:cNvPr id="21" name="Immagine 20">
            <a:extLst>
              <a:ext uri="{FF2B5EF4-FFF2-40B4-BE49-F238E27FC236}">
                <a16:creationId xmlns:a16="http://schemas.microsoft.com/office/drawing/2014/main" id="{BC3F7F7A-96F7-C4CA-F0DF-EA93B3DF8BE7}"/>
              </a:ext>
            </a:extLst>
          </p:cNvPr>
          <p:cNvPicPr>
            <a:picLocks noChangeAspect="1"/>
          </p:cNvPicPr>
          <p:nvPr/>
        </p:nvPicPr>
        <p:blipFill>
          <a:blip r:embed="rId6"/>
          <a:stretch>
            <a:fillRect/>
          </a:stretch>
        </p:blipFill>
        <p:spPr>
          <a:xfrm>
            <a:off x="582686" y="5967739"/>
            <a:ext cx="4895067" cy="258954"/>
          </a:xfrm>
          <a:prstGeom prst="rect">
            <a:avLst/>
          </a:prstGeom>
        </p:spPr>
      </p:pic>
      <p:pic>
        <p:nvPicPr>
          <p:cNvPr id="23" name="Immagine 22" descr="Immagine che contiene schermata, design&#10;&#10;Descrizione generata automaticamente">
            <a:extLst>
              <a:ext uri="{FF2B5EF4-FFF2-40B4-BE49-F238E27FC236}">
                <a16:creationId xmlns:a16="http://schemas.microsoft.com/office/drawing/2014/main" id="{37420BB6-667A-6A20-3004-5A4CCB6F1ED3}"/>
              </a:ext>
            </a:extLst>
          </p:cNvPr>
          <p:cNvPicPr>
            <a:picLocks noChangeAspect="1"/>
          </p:cNvPicPr>
          <p:nvPr/>
        </p:nvPicPr>
        <p:blipFill>
          <a:blip r:embed="rId7"/>
          <a:stretch>
            <a:fillRect/>
          </a:stretch>
        </p:blipFill>
        <p:spPr>
          <a:xfrm>
            <a:off x="614677" y="3133111"/>
            <a:ext cx="4678683" cy="2704965"/>
          </a:xfrm>
          <a:prstGeom prst="rect">
            <a:avLst/>
          </a:prstGeom>
        </p:spPr>
      </p:pic>
      <p:sp>
        <p:nvSpPr>
          <p:cNvPr id="24" name="CasellaDiTesto 23">
            <a:extLst>
              <a:ext uri="{FF2B5EF4-FFF2-40B4-BE49-F238E27FC236}">
                <a16:creationId xmlns:a16="http://schemas.microsoft.com/office/drawing/2014/main" id="{F5E5C4C0-5799-7E53-DC6F-64EC3063E16B}"/>
              </a:ext>
            </a:extLst>
          </p:cNvPr>
          <p:cNvSpPr txBox="1"/>
          <p:nvPr/>
        </p:nvSpPr>
        <p:spPr>
          <a:xfrm>
            <a:off x="1049866" y="2817184"/>
            <a:ext cx="3815949" cy="312038"/>
          </a:xfrm>
          <a:prstGeom prst="rect">
            <a:avLst/>
          </a:prstGeom>
        </p:spPr>
        <p:txBody>
          <a:bodyPr vert="horz" wrap="square" lIns="91440" tIns="45720" rIns="91440" bIns="45720" rtlCol="0" anchor="ctr">
            <a:normAutofit/>
          </a:bodyPr>
          <a:lstStyle/>
          <a:p>
            <a:pPr marL="0" indent="0" algn="ctr">
              <a:buNone/>
            </a:pPr>
            <a:r>
              <a:rPr lang="it-IT" sz="1200">
                <a:solidFill>
                  <a:schemeClr val="bg1">
                    <a:lumMod val="50000"/>
                  </a:schemeClr>
                </a:solidFill>
                <a:latin typeface="Aptos" panose="020B0004020202020204" pitchFamily="34" charset="0"/>
              </a:rPr>
              <a:t>Health </a:t>
            </a:r>
            <a:r>
              <a:rPr lang="it-IT" sz="1200" err="1">
                <a:solidFill>
                  <a:schemeClr val="bg1">
                    <a:lumMod val="50000"/>
                  </a:schemeClr>
                </a:solidFill>
                <a:latin typeface="Aptos" panose="020B0004020202020204" pitchFamily="34" charset="0"/>
              </a:rPr>
              <a:t>income</a:t>
            </a:r>
            <a:r>
              <a:rPr lang="it-IT" sz="1200" b="0">
                <a:solidFill>
                  <a:schemeClr val="bg1">
                    <a:lumMod val="50000"/>
                  </a:schemeClr>
                </a:solidFill>
                <a:latin typeface="Aptos" panose="020B0004020202020204" pitchFamily="34" charset="0"/>
              </a:rPr>
              <a:t> </a:t>
            </a:r>
            <a:r>
              <a:rPr lang="it-IT" sz="1200" b="0" err="1">
                <a:solidFill>
                  <a:schemeClr val="bg1">
                    <a:lumMod val="50000"/>
                  </a:schemeClr>
                </a:solidFill>
                <a:latin typeface="Aptos" panose="020B0004020202020204" pitchFamily="34" charset="0"/>
              </a:rPr>
              <a:t>distribution</a:t>
            </a:r>
            <a:endParaRPr lang="it-IT" sz="1200" b="0">
              <a:solidFill>
                <a:schemeClr val="bg1">
                  <a:lumMod val="50000"/>
                </a:schemeClr>
              </a:solidFill>
              <a:latin typeface="Aptos" panose="020B0004020202020204" pitchFamily="34" charset="0"/>
            </a:endParaRPr>
          </a:p>
        </p:txBody>
      </p:sp>
      <p:sp>
        <p:nvSpPr>
          <p:cNvPr id="25" name="CasellaDiTesto 24">
            <a:extLst>
              <a:ext uri="{FF2B5EF4-FFF2-40B4-BE49-F238E27FC236}">
                <a16:creationId xmlns:a16="http://schemas.microsoft.com/office/drawing/2014/main" id="{F7129ED8-73F8-9EED-9D76-5F8882375059}"/>
              </a:ext>
            </a:extLst>
          </p:cNvPr>
          <p:cNvSpPr txBox="1"/>
          <p:nvPr/>
        </p:nvSpPr>
        <p:spPr>
          <a:xfrm>
            <a:off x="6702625" y="2817184"/>
            <a:ext cx="3815949" cy="312038"/>
          </a:xfrm>
          <a:prstGeom prst="rect">
            <a:avLst/>
          </a:prstGeom>
        </p:spPr>
        <p:txBody>
          <a:bodyPr vert="horz" wrap="square" lIns="91440" tIns="45720" rIns="91440" bIns="45720" rtlCol="0" anchor="ctr">
            <a:normAutofit/>
          </a:bodyPr>
          <a:lstStyle/>
          <a:p>
            <a:pPr marL="0" indent="0" algn="ctr">
              <a:buNone/>
            </a:pPr>
            <a:r>
              <a:rPr lang="it-IT" sz="1200" b="0" err="1">
                <a:solidFill>
                  <a:schemeClr val="bg1">
                    <a:lumMod val="50000"/>
                  </a:schemeClr>
                </a:solidFill>
                <a:latin typeface="Aptos" panose="020B0004020202020204" pitchFamily="34" charset="0"/>
              </a:rPr>
              <a:t>Education</a:t>
            </a:r>
            <a:r>
              <a:rPr lang="it-IT" sz="1200" b="0">
                <a:solidFill>
                  <a:schemeClr val="bg1">
                    <a:lumMod val="50000"/>
                  </a:schemeClr>
                </a:solidFill>
                <a:latin typeface="Aptos" panose="020B0004020202020204" pitchFamily="34" charset="0"/>
              </a:rPr>
              <a:t> </a:t>
            </a:r>
            <a:r>
              <a:rPr lang="it-IT" sz="1200" b="0" err="1">
                <a:solidFill>
                  <a:schemeClr val="bg1">
                    <a:lumMod val="50000"/>
                  </a:schemeClr>
                </a:solidFill>
                <a:latin typeface="Aptos" panose="020B0004020202020204" pitchFamily="34" charset="0"/>
              </a:rPr>
              <a:t>distribution</a:t>
            </a:r>
            <a:endParaRPr lang="it-IT" sz="1200" b="0">
              <a:solidFill>
                <a:schemeClr val="bg1">
                  <a:lumMod val="50000"/>
                </a:schemeClr>
              </a:solidFill>
              <a:latin typeface="Aptos" panose="020B0004020202020204" pitchFamily="34" charset="0"/>
            </a:endParaRPr>
          </a:p>
        </p:txBody>
      </p:sp>
      <p:sp>
        <p:nvSpPr>
          <p:cNvPr id="3" name="Rettangolo con angoli arrotondati 2">
            <a:extLst>
              <a:ext uri="{FF2B5EF4-FFF2-40B4-BE49-F238E27FC236}">
                <a16:creationId xmlns:a16="http://schemas.microsoft.com/office/drawing/2014/main" id="{8D509D2B-7513-AC05-F02F-37521A47E5DF}"/>
              </a:ext>
            </a:extLst>
          </p:cNvPr>
          <p:cNvSpPr/>
          <p:nvPr/>
        </p:nvSpPr>
        <p:spPr>
          <a:xfrm>
            <a:off x="614678" y="810628"/>
            <a:ext cx="4904379" cy="273374"/>
          </a:xfrm>
          <a:prstGeom prst="roundRect">
            <a:avLst>
              <a:gd name="adj" fmla="val 50000"/>
            </a:avLst>
          </a:prstGeom>
          <a:solidFill>
            <a:schemeClr val="accent1">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Google Shape;188;p2">
            <a:extLst>
              <a:ext uri="{FF2B5EF4-FFF2-40B4-BE49-F238E27FC236}">
                <a16:creationId xmlns:a16="http://schemas.microsoft.com/office/drawing/2014/main" id="{9EC415DA-4D54-3ABB-3DA0-23EDED177B77}"/>
              </a:ext>
            </a:extLst>
          </p:cNvPr>
          <p:cNvSpPr txBox="1">
            <a:spLocks/>
          </p:cNvSpPr>
          <p:nvPr/>
        </p:nvSpPr>
        <p:spPr>
          <a:xfrm>
            <a:off x="602814" y="209044"/>
            <a:ext cx="5500117" cy="1098504"/>
          </a:xfrm>
          <a:prstGeom prst="rect">
            <a:avLst/>
          </a:prstGeom>
          <a:noFill/>
          <a:ln>
            <a:noFill/>
          </a:ln>
        </p:spPr>
        <p:txBody>
          <a:bodyPr spcFirstLastPara="1" wrap="square" lIns="91425" tIns="91425" rIns="91425" bIns="91425" anchor="ctr" anchorCtr="0">
            <a:noAutofit/>
          </a:bodyPr>
          <a:lstStyle>
            <a:lvl1pPr algn="l" defTabSz="514325" rtl="0" eaLnBrk="1" latinLnBrk="0" hangingPunct="1">
              <a:lnSpc>
                <a:spcPct val="90000"/>
              </a:lnSpc>
              <a:spcBef>
                <a:spcPct val="0"/>
              </a:spcBef>
              <a:buNone/>
              <a:defRPr sz="2025" b="1" kern="1200">
                <a:solidFill>
                  <a:schemeClr val="tx1">
                    <a:lumMod val="85000"/>
                    <a:lumOff val="15000"/>
                  </a:schemeClr>
                </a:solidFill>
                <a:latin typeface="Roboto Slab" pitchFamily="2" charset="0"/>
                <a:ea typeface="Roboto Slab" pitchFamily="2" charset="0"/>
                <a:cs typeface="+mj-cs"/>
              </a:defRPr>
            </a:lvl1pPr>
          </a:lstStyle>
          <a:p>
            <a:pPr>
              <a:lnSpc>
                <a:spcPct val="100000"/>
              </a:lnSpc>
              <a:spcBef>
                <a:spcPts val="0"/>
              </a:spcBef>
              <a:buClr>
                <a:srgbClr val="FFFFFF"/>
              </a:buClr>
              <a:buSzPct val="192592"/>
              <a:buFont typeface="Roboto Slab"/>
              <a:buNone/>
            </a:pPr>
            <a:r>
              <a:rPr lang="it-IT" sz="3600" b="0">
                <a:solidFill>
                  <a:srgbClr val="002677"/>
                </a:solidFill>
                <a:latin typeface="Poppins Black" panose="00000A00000000000000" pitchFamily="2" charset="0"/>
                <a:cs typeface="Poppins Black" panose="00000A00000000000000" pitchFamily="2" charset="0"/>
                <a:sym typeface="Fira Sans Medium"/>
              </a:rPr>
              <a:t>Dataset Generation</a:t>
            </a:r>
            <a:endParaRPr lang="it-IT" sz="3200" b="0">
              <a:solidFill>
                <a:srgbClr val="002677"/>
              </a:solidFill>
              <a:latin typeface="Poppins Black" panose="00000A00000000000000" pitchFamily="2" charset="0"/>
              <a:cs typeface="Poppins Black" panose="00000A00000000000000" pitchFamily="2" charset="0"/>
            </a:endParaRPr>
          </a:p>
        </p:txBody>
      </p:sp>
      <mc:AlternateContent xmlns:mc="http://schemas.openxmlformats.org/markup-compatibility/2006" xmlns:p14="http://schemas.microsoft.com/office/powerpoint/2010/main">
        <mc:Choice Requires="p14">
          <p:contentPart p14:bwMode="auto" r:id="rId8">
            <p14:nvContentPartPr>
              <p14:cNvPr id="6" name="Input penna 5">
                <a:extLst>
                  <a:ext uri="{FF2B5EF4-FFF2-40B4-BE49-F238E27FC236}">
                    <a16:creationId xmlns:a16="http://schemas.microsoft.com/office/drawing/2014/main" id="{55BB52E1-61CF-EAC0-B556-9E2ADAA4FF6E}"/>
                  </a:ext>
                </a:extLst>
              </p14:cNvPr>
              <p14:cNvContentPartPr/>
              <p14:nvPr/>
            </p14:nvContentPartPr>
            <p14:xfrm>
              <a:off x="1506437" y="5915485"/>
              <a:ext cx="115200" cy="315360"/>
            </p14:xfrm>
          </p:contentPart>
        </mc:Choice>
        <mc:Fallback xmlns="">
          <p:pic>
            <p:nvPicPr>
              <p:cNvPr id="6" name="Input penna 5">
                <a:extLst>
                  <a:ext uri="{FF2B5EF4-FFF2-40B4-BE49-F238E27FC236}">
                    <a16:creationId xmlns:a16="http://schemas.microsoft.com/office/drawing/2014/main" id="{55BB52E1-61CF-EAC0-B556-9E2ADAA4FF6E}"/>
                  </a:ext>
                </a:extLst>
              </p:cNvPr>
              <p:cNvPicPr/>
              <p:nvPr/>
            </p:nvPicPr>
            <p:blipFill>
              <a:blip r:embed="rId9"/>
              <a:stretch>
                <a:fillRect/>
              </a:stretch>
            </p:blipFill>
            <p:spPr>
              <a:xfrm>
                <a:off x="1488437" y="5897485"/>
                <a:ext cx="15084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put penna 10">
                <a:extLst>
                  <a:ext uri="{FF2B5EF4-FFF2-40B4-BE49-F238E27FC236}">
                    <a16:creationId xmlns:a16="http://schemas.microsoft.com/office/drawing/2014/main" id="{FED0F414-AAC1-7208-1AF8-E2D76FE6E7AD}"/>
                  </a:ext>
                </a:extLst>
              </p14:cNvPr>
              <p14:cNvContentPartPr/>
              <p14:nvPr/>
            </p14:nvContentPartPr>
            <p14:xfrm>
              <a:off x="3220397" y="5991085"/>
              <a:ext cx="164160" cy="272520"/>
            </p14:xfrm>
          </p:contentPart>
        </mc:Choice>
        <mc:Fallback xmlns="">
          <p:pic>
            <p:nvPicPr>
              <p:cNvPr id="11" name="Input penna 10">
                <a:extLst>
                  <a:ext uri="{FF2B5EF4-FFF2-40B4-BE49-F238E27FC236}">
                    <a16:creationId xmlns:a16="http://schemas.microsoft.com/office/drawing/2014/main" id="{FED0F414-AAC1-7208-1AF8-E2D76FE6E7AD}"/>
                  </a:ext>
                </a:extLst>
              </p:cNvPr>
              <p:cNvPicPr/>
              <p:nvPr/>
            </p:nvPicPr>
            <p:blipFill>
              <a:blip r:embed="rId11"/>
              <a:stretch>
                <a:fillRect/>
              </a:stretch>
            </p:blipFill>
            <p:spPr>
              <a:xfrm>
                <a:off x="3202397" y="5973085"/>
                <a:ext cx="1998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put penna 11">
                <a:extLst>
                  <a:ext uri="{FF2B5EF4-FFF2-40B4-BE49-F238E27FC236}">
                    <a16:creationId xmlns:a16="http://schemas.microsoft.com/office/drawing/2014/main" id="{61D00D71-FFAA-7412-3A24-415351F1536C}"/>
                  </a:ext>
                </a:extLst>
              </p14:cNvPr>
              <p14:cNvContentPartPr/>
              <p14:nvPr/>
            </p14:nvContentPartPr>
            <p14:xfrm>
              <a:off x="4384277" y="6070285"/>
              <a:ext cx="55440" cy="173880"/>
            </p14:xfrm>
          </p:contentPart>
        </mc:Choice>
        <mc:Fallback xmlns="">
          <p:pic>
            <p:nvPicPr>
              <p:cNvPr id="12" name="Input penna 11">
                <a:extLst>
                  <a:ext uri="{FF2B5EF4-FFF2-40B4-BE49-F238E27FC236}">
                    <a16:creationId xmlns:a16="http://schemas.microsoft.com/office/drawing/2014/main" id="{61D00D71-FFAA-7412-3A24-415351F1536C}"/>
                  </a:ext>
                </a:extLst>
              </p:cNvPr>
              <p:cNvPicPr/>
              <p:nvPr/>
            </p:nvPicPr>
            <p:blipFill>
              <a:blip r:embed="rId13"/>
              <a:stretch>
                <a:fillRect/>
              </a:stretch>
            </p:blipFill>
            <p:spPr>
              <a:xfrm>
                <a:off x="4366277" y="6052285"/>
                <a:ext cx="910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put penna 13">
                <a:extLst>
                  <a:ext uri="{FF2B5EF4-FFF2-40B4-BE49-F238E27FC236}">
                    <a16:creationId xmlns:a16="http://schemas.microsoft.com/office/drawing/2014/main" id="{86748F0F-28CD-AA7E-AF18-A0BAE0C82740}"/>
                  </a:ext>
                </a:extLst>
              </p14:cNvPr>
              <p14:cNvContentPartPr/>
              <p14:nvPr/>
            </p14:nvContentPartPr>
            <p14:xfrm>
              <a:off x="8476317" y="5991877"/>
              <a:ext cx="110520" cy="323640"/>
            </p14:xfrm>
          </p:contentPart>
        </mc:Choice>
        <mc:Fallback xmlns="">
          <p:pic>
            <p:nvPicPr>
              <p:cNvPr id="14" name="Input penna 13">
                <a:extLst>
                  <a:ext uri="{FF2B5EF4-FFF2-40B4-BE49-F238E27FC236}">
                    <a16:creationId xmlns:a16="http://schemas.microsoft.com/office/drawing/2014/main" id="{86748F0F-28CD-AA7E-AF18-A0BAE0C82740}"/>
                  </a:ext>
                </a:extLst>
              </p:cNvPr>
              <p:cNvPicPr/>
              <p:nvPr/>
            </p:nvPicPr>
            <p:blipFill>
              <a:blip r:embed="rId15"/>
              <a:stretch>
                <a:fillRect/>
              </a:stretch>
            </p:blipFill>
            <p:spPr>
              <a:xfrm>
                <a:off x="8458317" y="5973857"/>
                <a:ext cx="146160" cy="359320"/>
              </a:xfrm>
              <a:prstGeom prst="rect">
                <a:avLst/>
              </a:prstGeom>
            </p:spPr>
          </p:pic>
        </mc:Fallback>
      </mc:AlternateContent>
    </p:spTree>
    <p:extLst>
      <p:ext uri="{BB962C8B-B14F-4D97-AF65-F5344CB8AC3E}">
        <p14:creationId xmlns:p14="http://schemas.microsoft.com/office/powerpoint/2010/main" val="172227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31E49-0528-CA36-8522-0089BB7D00B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837EBC51-4A7A-C8A1-8585-6BD71F9875B3}"/>
              </a:ext>
            </a:extLst>
          </p:cNvPr>
          <p:cNvSpPr/>
          <p:nvPr/>
        </p:nvSpPr>
        <p:spPr>
          <a:xfrm>
            <a:off x="592666" y="6356357"/>
            <a:ext cx="9144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8">
            <a:extLst>
              <a:ext uri="{FF2B5EF4-FFF2-40B4-BE49-F238E27FC236}">
                <a16:creationId xmlns:a16="http://schemas.microsoft.com/office/drawing/2014/main" id="{A205ED11-DF0B-3723-3A7B-0ADC63A27E68}"/>
              </a:ext>
            </a:extLst>
          </p:cNvPr>
          <p:cNvSpPr>
            <a:spLocks noGrp="1"/>
          </p:cNvSpPr>
          <p:nvPr>
            <p:ph type="sldNum" sz="quarter" idx="12"/>
          </p:nvPr>
        </p:nvSpPr>
        <p:spPr/>
        <p:txBody>
          <a:bodyPr/>
          <a:lstStyle/>
          <a:p>
            <a:fld id="{FEC4A954-C260-E84D-8B85-4D54550A05DF}" type="slidenum">
              <a:rPr lang="it-IT" sz="1600" smtClean="0"/>
              <a:pPr/>
              <a:t>8</a:t>
            </a:fld>
            <a:endParaRPr lang="it-IT" sz="1600"/>
          </a:p>
        </p:txBody>
      </p:sp>
      <p:pic>
        <p:nvPicPr>
          <p:cNvPr id="5" name="Immagine 4" descr="Immagine che contiene nero, oscurità&#10;&#10;Descrizione generata automaticamente">
            <a:extLst>
              <a:ext uri="{FF2B5EF4-FFF2-40B4-BE49-F238E27FC236}">
                <a16:creationId xmlns:a16="http://schemas.microsoft.com/office/drawing/2014/main" id="{BAFA7AE6-3686-7D06-A7D5-6DB6419518E4}"/>
              </a:ext>
            </a:extLst>
          </p:cNvPr>
          <p:cNvPicPr>
            <a:picLocks noChangeAspect="1"/>
          </p:cNvPicPr>
          <p:nvPr/>
        </p:nvPicPr>
        <p:blipFill>
          <a:blip r:embed="rId3">
            <a:duotone>
              <a:schemeClr val="accent6">
                <a:shade val="45000"/>
                <a:satMod val="135000"/>
              </a:schemeClr>
              <a:prstClr val="white"/>
            </a:duotone>
          </a:blip>
          <a:stretch>
            <a:fillRect/>
          </a:stretch>
        </p:blipFill>
        <p:spPr>
          <a:xfrm>
            <a:off x="10176934" y="165501"/>
            <a:ext cx="2015066" cy="1209040"/>
          </a:xfrm>
          <a:prstGeom prst="rect">
            <a:avLst/>
          </a:prstGeom>
        </p:spPr>
      </p:pic>
      <p:sp>
        <p:nvSpPr>
          <p:cNvPr id="3" name="Rettangolo con angoli arrotondati 2">
            <a:extLst>
              <a:ext uri="{FF2B5EF4-FFF2-40B4-BE49-F238E27FC236}">
                <a16:creationId xmlns:a16="http://schemas.microsoft.com/office/drawing/2014/main" id="{8D509D2B-7513-AC05-F02F-37521A47E5DF}"/>
              </a:ext>
            </a:extLst>
          </p:cNvPr>
          <p:cNvSpPr/>
          <p:nvPr/>
        </p:nvSpPr>
        <p:spPr>
          <a:xfrm>
            <a:off x="614679" y="810627"/>
            <a:ext cx="4334946" cy="278813"/>
          </a:xfrm>
          <a:prstGeom prst="roundRect">
            <a:avLst>
              <a:gd name="adj" fmla="val 50000"/>
            </a:avLst>
          </a:prstGeom>
          <a:solidFill>
            <a:schemeClr val="accent1">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Google Shape;188;p2">
            <a:extLst>
              <a:ext uri="{FF2B5EF4-FFF2-40B4-BE49-F238E27FC236}">
                <a16:creationId xmlns:a16="http://schemas.microsoft.com/office/drawing/2014/main" id="{9EC415DA-4D54-3ABB-3DA0-23EDED177B77}"/>
              </a:ext>
            </a:extLst>
          </p:cNvPr>
          <p:cNvSpPr txBox="1">
            <a:spLocks/>
          </p:cNvSpPr>
          <p:nvPr/>
        </p:nvSpPr>
        <p:spPr>
          <a:xfrm>
            <a:off x="602815" y="209044"/>
            <a:ext cx="4334946" cy="1098504"/>
          </a:xfrm>
          <a:prstGeom prst="rect">
            <a:avLst/>
          </a:prstGeom>
          <a:noFill/>
          <a:ln>
            <a:noFill/>
          </a:ln>
        </p:spPr>
        <p:txBody>
          <a:bodyPr spcFirstLastPara="1" wrap="square" lIns="91425" tIns="91425" rIns="91425" bIns="91425" anchor="ctr" anchorCtr="0">
            <a:noAutofit/>
          </a:bodyPr>
          <a:lstStyle>
            <a:lvl1pPr algn="l" defTabSz="514325" rtl="0" eaLnBrk="1" latinLnBrk="0" hangingPunct="1">
              <a:lnSpc>
                <a:spcPct val="90000"/>
              </a:lnSpc>
              <a:spcBef>
                <a:spcPct val="0"/>
              </a:spcBef>
              <a:buNone/>
              <a:defRPr sz="2025" b="1" kern="1200">
                <a:solidFill>
                  <a:schemeClr val="tx1">
                    <a:lumMod val="85000"/>
                    <a:lumOff val="15000"/>
                  </a:schemeClr>
                </a:solidFill>
                <a:latin typeface="Roboto Slab" pitchFamily="2" charset="0"/>
                <a:ea typeface="Roboto Slab" pitchFamily="2" charset="0"/>
                <a:cs typeface="+mj-cs"/>
              </a:defRPr>
            </a:lvl1pPr>
          </a:lstStyle>
          <a:p>
            <a:pPr>
              <a:lnSpc>
                <a:spcPct val="100000"/>
              </a:lnSpc>
              <a:spcBef>
                <a:spcPts val="0"/>
              </a:spcBef>
            </a:pPr>
            <a:r>
              <a:rPr lang="it-IT" sz="3600" b="0" dirty="0">
                <a:solidFill>
                  <a:srgbClr val="002677"/>
                </a:solidFill>
                <a:latin typeface="Poppins Black"/>
                <a:ea typeface="Roboto Slab"/>
                <a:cs typeface="Poppins Black"/>
              </a:rPr>
              <a:t>Explicit </a:t>
            </a:r>
            <a:r>
              <a:rPr lang="it-IT" sz="3600" b="0" dirty="0" err="1">
                <a:solidFill>
                  <a:srgbClr val="002677"/>
                </a:solidFill>
                <a:latin typeface="Poppins Black"/>
                <a:ea typeface="Roboto Slab"/>
                <a:cs typeface="Poppins Black"/>
              </a:rPr>
              <a:t>Identifier</a:t>
            </a:r>
            <a:endParaRPr lang="it-IT" sz="3600" b="0" dirty="0">
              <a:solidFill>
                <a:srgbClr val="002677"/>
              </a:solidFill>
              <a:latin typeface="Poppins Black"/>
              <a:cs typeface="Poppins Black"/>
            </a:endParaRPr>
          </a:p>
        </p:txBody>
      </p:sp>
      <p:sp>
        <p:nvSpPr>
          <p:cNvPr id="2" name="CasellaDiTesto 1">
            <a:extLst>
              <a:ext uri="{FF2B5EF4-FFF2-40B4-BE49-F238E27FC236}">
                <a16:creationId xmlns:a16="http://schemas.microsoft.com/office/drawing/2014/main" id="{5CE8DAF9-6F0F-F188-F180-9EDE2D844A53}"/>
              </a:ext>
            </a:extLst>
          </p:cNvPr>
          <p:cNvSpPr txBox="1"/>
          <p:nvPr/>
        </p:nvSpPr>
        <p:spPr>
          <a:xfrm>
            <a:off x="614678" y="3173647"/>
            <a:ext cx="5075422" cy="1098504"/>
          </a:xfrm>
          <a:prstGeom prst="rect">
            <a:avLst/>
          </a:prstGeom>
        </p:spPr>
        <p:txBody>
          <a:bodyPr vert="horz" wrap="square" lIns="91440" tIns="45720" rIns="91440" bIns="45720" rtlCol="0" anchor="ctr">
            <a:noAutofit/>
          </a:bodyPr>
          <a:lstStyle/>
          <a:p>
            <a:pPr algn="just"/>
            <a:r>
              <a:rPr lang="it-IT">
                <a:latin typeface="Aptos" panose="020B0004020202020204" pitchFamily="34" charset="0"/>
              </a:rPr>
              <a:t>Explicit </a:t>
            </a:r>
            <a:r>
              <a:rPr lang="it-IT" err="1">
                <a:latin typeface="Aptos" panose="020B0004020202020204" pitchFamily="34" charset="0"/>
              </a:rPr>
              <a:t>identifer</a:t>
            </a:r>
            <a:r>
              <a:rPr lang="it-IT">
                <a:latin typeface="Aptos" panose="020B0004020202020204" pitchFamily="34" charset="0"/>
              </a:rPr>
              <a:t> are </a:t>
            </a:r>
            <a:r>
              <a:rPr lang="it-IT" err="1">
                <a:latin typeface="Aptos" panose="020B0004020202020204" pitchFamily="34" charset="0"/>
              </a:rPr>
              <a:t>attributes</a:t>
            </a:r>
            <a:r>
              <a:rPr lang="it-IT">
                <a:latin typeface="Aptos" panose="020B0004020202020204" pitchFamily="34" charset="0"/>
              </a:rPr>
              <a:t> </a:t>
            </a:r>
            <a:r>
              <a:rPr lang="it-IT" err="1">
                <a:latin typeface="Aptos" panose="020B0004020202020204" pitchFamily="34" charset="0"/>
              </a:rPr>
              <a:t>that</a:t>
            </a:r>
            <a:r>
              <a:rPr lang="it-IT">
                <a:latin typeface="Aptos" panose="020B0004020202020204" pitchFamily="34" charset="0"/>
              </a:rPr>
              <a:t> </a:t>
            </a:r>
            <a:r>
              <a:rPr lang="it-IT" err="1">
                <a:latin typeface="Aptos" panose="020B0004020202020204" pitchFamily="34" charset="0"/>
              </a:rPr>
              <a:t>uniquely</a:t>
            </a:r>
            <a:r>
              <a:rPr lang="it-IT">
                <a:latin typeface="Aptos" panose="020B0004020202020204" pitchFamily="34" charset="0"/>
              </a:rPr>
              <a:t> </a:t>
            </a:r>
            <a:r>
              <a:rPr lang="it-IT" err="1">
                <a:latin typeface="Aptos" panose="020B0004020202020204" pitchFamily="34" charset="0"/>
              </a:rPr>
              <a:t>allow</a:t>
            </a:r>
            <a:r>
              <a:rPr lang="it-IT">
                <a:latin typeface="Aptos" panose="020B0004020202020204" pitchFamily="34" charset="0"/>
              </a:rPr>
              <a:t> to </a:t>
            </a:r>
            <a:r>
              <a:rPr lang="it-IT" err="1">
                <a:latin typeface="Aptos" panose="020B0004020202020204" pitchFamily="34" charset="0"/>
              </a:rPr>
              <a:t>identify</a:t>
            </a:r>
            <a:r>
              <a:rPr lang="it-IT">
                <a:latin typeface="Aptos" panose="020B0004020202020204" pitchFamily="34" charset="0"/>
              </a:rPr>
              <a:t> an </a:t>
            </a:r>
            <a:r>
              <a:rPr lang="it-IT" err="1">
                <a:latin typeface="Aptos" panose="020B0004020202020204" pitchFamily="34" charset="0"/>
              </a:rPr>
              <a:t>individual</a:t>
            </a:r>
            <a:r>
              <a:rPr lang="it-IT">
                <a:latin typeface="Aptos" panose="020B0004020202020204" pitchFamily="34" charset="0"/>
              </a:rPr>
              <a:t> record.</a:t>
            </a:r>
          </a:p>
          <a:p>
            <a:pPr algn="just"/>
            <a:r>
              <a:rPr lang="it-IT">
                <a:latin typeface="Aptos" panose="020B0004020202020204" pitchFamily="34" charset="0"/>
              </a:rPr>
              <a:t>In </a:t>
            </a:r>
            <a:r>
              <a:rPr lang="it-IT" err="1">
                <a:latin typeface="Aptos" panose="020B0004020202020204" pitchFamily="34" charset="0"/>
              </a:rPr>
              <a:t>order</a:t>
            </a:r>
            <a:r>
              <a:rPr lang="it-IT">
                <a:latin typeface="Aptos" panose="020B0004020202020204" pitchFamily="34" charset="0"/>
              </a:rPr>
              <a:t> to </a:t>
            </a:r>
            <a:r>
              <a:rPr lang="it-IT" err="1">
                <a:latin typeface="Aptos" panose="020B0004020202020204" pitchFamily="34" charset="0"/>
              </a:rPr>
              <a:t>protect</a:t>
            </a:r>
            <a:r>
              <a:rPr lang="it-IT">
                <a:latin typeface="Aptos" panose="020B0004020202020204" pitchFamily="34" charset="0"/>
              </a:rPr>
              <a:t> </a:t>
            </a:r>
            <a:r>
              <a:rPr lang="it-IT" err="1">
                <a:latin typeface="Aptos" panose="020B0004020202020204" pitchFamily="34" charset="0"/>
              </a:rPr>
              <a:t>individual</a:t>
            </a:r>
            <a:r>
              <a:rPr lang="it-IT">
                <a:latin typeface="Aptos" panose="020B0004020202020204" pitchFamily="34" charset="0"/>
              </a:rPr>
              <a:t> privacy Explicit </a:t>
            </a:r>
            <a:r>
              <a:rPr lang="it-IT" err="1">
                <a:latin typeface="Aptos" panose="020B0004020202020204" pitchFamily="34" charset="0"/>
              </a:rPr>
              <a:t>identifier</a:t>
            </a:r>
            <a:r>
              <a:rPr lang="it-IT">
                <a:latin typeface="Aptos" panose="020B0004020202020204" pitchFamily="34" charset="0"/>
              </a:rPr>
              <a:t> must be </a:t>
            </a:r>
            <a:r>
              <a:rPr lang="it-IT" err="1">
                <a:latin typeface="Aptos" panose="020B0004020202020204" pitchFamily="34" charset="0"/>
              </a:rPr>
              <a:t>removed</a:t>
            </a:r>
            <a:r>
              <a:rPr lang="it-IT">
                <a:latin typeface="Aptos" panose="020B0004020202020204" pitchFamily="34" charset="0"/>
              </a:rPr>
              <a:t>.</a:t>
            </a:r>
          </a:p>
        </p:txBody>
      </p:sp>
      <p:pic>
        <p:nvPicPr>
          <p:cNvPr id="11" name="Immagine 10">
            <a:extLst>
              <a:ext uri="{FF2B5EF4-FFF2-40B4-BE49-F238E27FC236}">
                <a16:creationId xmlns:a16="http://schemas.microsoft.com/office/drawing/2014/main" id="{24DBE1F4-C557-BB8A-F38B-BB315008C3CB}"/>
              </a:ext>
            </a:extLst>
          </p:cNvPr>
          <p:cNvPicPr>
            <a:picLocks noChangeAspect="1"/>
          </p:cNvPicPr>
          <p:nvPr/>
        </p:nvPicPr>
        <p:blipFill>
          <a:blip r:embed="rId4"/>
          <a:stretch>
            <a:fillRect/>
          </a:stretch>
        </p:blipFill>
        <p:spPr>
          <a:xfrm>
            <a:off x="6522779" y="2084371"/>
            <a:ext cx="5172797" cy="3277057"/>
          </a:xfrm>
          <a:prstGeom prst="rect">
            <a:avLst/>
          </a:prstGeom>
        </p:spPr>
      </p:pic>
    </p:spTree>
    <p:extLst>
      <p:ext uri="{BB962C8B-B14F-4D97-AF65-F5344CB8AC3E}">
        <p14:creationId xmlns:p14="http://schemas.microsoft.com/office/powerpoint/2010/main" val="276722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31E49-0528-CA36-8522-0089BB7D00BA}"/>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837EBC51-4A7A-C8A1-8585-6BD71F9875B3}"/>
              </a:ext>
            </a:extLst>
          </p:cNvPr>
          <p:cNvSpPr/>
          <p:nvPr/>
        </p:nvSpPr>
        <p:spPr>
          <a:xfrm>
            <a:off x="592666" y="6356357"/>
            <a:ext cx="9144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8">
            <a:extLst>
              <a:ext uri="{FF2B5EF4-FFF2-40B4-BE49-F238E27FC236}">
                <a16:creationId xmlns:a16="http://schemas.microsoft.com/office/drawing/2014/main" id="{A205ED11-DF0B-3723-3A7B-0ADC63A27E68}"/>
              </a:ext>
            </a:extLst>
          </p:cNvPr>
          <p:cNvSpPr>
            <a:spLocks noGrp="1"/>
          </p:cNvSpPr>
          <p:nvPr>
            <p:ph type="sldNum" sz="quarter" idx="12"/>
          </p:nvPr>
        </p:nvSpPr>
        <p:spPr/>
        <p:txBody>
          <a:bodyPr/>
          <a:lstStyle/>
          <a:p>
            <a:fld id="{FEC4A954-C260-E84D-8B85-4D54550A05DF}" type="slidenum">
              <a:rPr lang="it-IT" sz="1600" smtClean="0"/>
              <a:pPr/>
              <a:t>9</a:t>
            </a:fld>
            <a:endParaRPr lang="it-IT" sz="1600"/>
          </a:p>
        </p:txBody>
      </p:sp>
      <p:pic>
        <p:nvPicPr>
          <p:cNvPr id="5" name="Immagine 4" descr="Immagine che contiene nero, oscurità&#10;&#10;Descrizione generata automaticamente">
            <a:extLst>
              <a:ext uri="{FF2B5EF4-FFF2-40B4-BE49-F238E27FC236}">
                <a16:creationId xmlns:a16="http://schemas.microsoft.com/office/drawing/2014/main" id="{BAFA7AE6-3686-7D06-A7D5-6DB6419518E4}"/>
              </a:ext>
            </a:extLst>
          </p:cNvPr>
          <p:cNvPicPr>
            <a:picLocks noChangeAspect="1"/>
          </p:cNvPicPr>
          <p:nvPr/>
        </p:nvPicPr>
        <p:blipFill>
          <a:blip r:embed="rId3">
            <a:duotone>
              <a:schemeClr val="accent6">
                <a:shade val="45000"/>
                <a:satMod val="135000"/>
              </a:schemeClr>
              <a:prstClr val="white"/>
            </a:duotone>
          </a:blip>
          <a:stretch>
            <a:fillRect/>
          </a:stretch>
        </p:blipFill>
        <p:spPr>
          <a:xfrm>
            <a:off x="10176934" y="165501"/>
            <a:ext cx="2015066" cy="1209040"/>
          </a:xfrm>
          <a:prstGeom prst="rect">
            <a:avLst/>
          </a:prstGeom>
        </p:spPr>
      </p:pic>
      <p:sp>
        <p:nvSpPr>
          <p:cNvPr id="3" name="Rettangolo con angoli arrotondati 2">
            <a:extLst>
              <a:ext uri="{FF2B5EF4-FFF2-40B4-BE49-F238E27FC236}">
                <a16:creationId xmlns:a16="http://schemas.microsoft.com/office/drawing/2014/main" id="{8D509D2B-7513-AC05-F02F-37521A47E5DF}"/>
              </a:ext>
            </a:extLst>
          </p:cNvPr>
          <p:cNvSpPr/>
          <p:nvPr/>
        </p:nvSpPr>
        <p:spPr>
          <a:xfrm>
            <a:off x="614679" y="810628"/>
            <a:ext cx="3969186" cy="276492"/>
          </a:xfrm>
          <a:prstGeom prst="roundRect">
            <a:avLst>
              <a:gd name="adj" fmla="val 50000"/>
            </a:avLst>
          </a:prstGeom>
          <a:solidFill>
            <a:schemeClr val="accent1">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Google Shape;188;p2">
            <a:extLst>
              <a:ext uri="{FF2B5EF4-FFF2-40B4-BE49-F238E27FC236}">
                <a16:creationId xmlns:a16="http://schemas.microsoft.com/office/drawing/2014/main" id="{9EC415DA-4D54-3ABB-3DA0-23EDED177B77}"/>
              </a:ext>
            </a:extLst>
          </p:cNvPr>
          <p:cNvSpPr txBox="1">
            <a:spLocks/>
          </p:cNvSpPr>
          <p:nvPr/>
        </p:nvSpPr>
        <p:spPr>
          <a:xfrm>
            <a:off x="602815" y="209044"/>
            <a:ext cx="3969186" cy="1098504"/>
          </a:xfrm>
          <a:prstGeom prst="rect">
            <a:avLst/>
          </a:prstGeom>
          <a:noFill/>
          <a:ln>
            <a:noFill/>
          </a:ln>
        </p:spPr>
        <p:txBody>
          <a:bodyPr spcFirstLastPara="1" wrap="square" lIns="91425" tIns="91425" rIns="91425" bIns="91425" anchor="ctr" anchorCtr="0">
            <a:noAutofit/>
          </a:bodyPr>
          <a:lstStyle>
            <a:lvl1pPr algn="l" defTabSz="514325" rtl="0" eaLnBrk="1" latinLnBrk="0" hangingPunct="1">
              <a:lnSpc>
                <a:spcPct val="90000"/>
              </a:lnSpc>
              <a:spcBef>
                <a:spcPct val="0"/>
              </a:spcBef>
              <a:buNone/>
              <a:defRPr sz="2025" b="1" kern="1200">
                <a:solidFill>
                  <a:schemeClr val="tx1">
                    <a:lumMod val="85000"/>
                    <a:lumOff val="15000"/>
                  </a:schemeClr>
                </a:solidFill>
                <a:latin typeface="Roboto Slab" pitchFamily="2" charset="0"/>
                <a:ea typeface="Roboto Slab" pitchFamily="2" charset="0"/>
                <a:cs typeface="+mj-cs"/>
              </a:defRPr>
            </a:lvl1pPr>
          </a:lstStyle>
          <a:p>
            <a:pPr>
              <a:lnSpc>
                <a:spcPct val="100000"/>
              </a:lnSpc>
              <a:spcBef>
                <a:spcPts val="0"/>
              </a:spcBef>
            </a:pPr>
            <a:r>
              <a:rPr lang="it-IT" sz="3600" b="0" dirty="0">
                <a:solidFill>
                  <a:srgbClr val="002677"/>
                </a:solidFill>
                <a:latin typeface="Poppins Black"/>
                <a:ea typeface="Roboto Slab"/>
                <a:cs typeface="Poppins Black"/>
              </a:rPr>
              <a:t>Quasi  </a:t>
            </a:r>
            <a:r>
              <a:rPr lang="it-IT" sz="3600" b="0" dirty="0" err="1">
                <a:solidFill>
                  <a:srgbClr val="002677"/>
                </a:solidFill>
                <a:latin typeface="Poppins Black"/>
                <a:ea typeface="Roboto Slab"/>
                <a:cs typeface="Poppins Black"/>
              </a:rPr>
              <a:t>Identifier</a:t>
            </a:r>
            <a:endParaRPr lang="it-IT" sz="3600" b="0" dirty="0">
              <a:solidFill>
                <a:srgbClr val="002677"/>
              </a:solidFill>
              <a:latin typeface="Poppins Black"/>
              <a:cs typeface="Poppins Black"/>
            </a:endParaRPr>
          </a:p>
        </p:txBody>
      </p:sp>
      <p:sp>
        <p:nvSpPr>
          <p:cNvPr id="14" name="CasellaDiTesto 13">
            <a:extLst>
              <a:ext uri="{FF2B5EF4-FFF2-40B4-BE49-F238E27FC236}">
                <a16:creationId xmlns:a16="http://schemas.microsoft.com/office/drawing/2014/main" id="{78A27166-53D8-9CBA-F212-1825FAED8417}"/>
              </a:ext>
            </a:extLst>
          </p:cNvPr>
          <p:cNvSpPr txBox="1"/>
          <p:nvPr/>
        </p:nvSpPr>
        <p:spPr>
          <a:xfrm>
            <a:off x="614678" y="2062782"/>
            <a:ext cx="3626635" cy="3538341"/>
          </a:xfrm>
          <a:prstGeom prst="rect">
            <a:avLst/>
          </a:prstGeom>
        </p:spPr>
        <p:txBody>
          <a:bodyPr vert="horz" wrap="square" lIns="91440" tIns="45720" rIns="91440" bIns="45720" rtlCol="0" anchor="ctr">
            <a:normAutofit lnSpcReduction="10000"/>
          </a:bodyPr>
          <a:lstStyle/>
          <a:p>
            <a:pPr algn="just"/>
            <a:r>
              <a:rPr lang="it-IT">
                <a:latin typeface="Aptos" panose="020B0004020202020204" pitchFamily="34" charset="0"/>
              </a:rPr>
              <a:t>Quasi </a:t>
            </a:r>
            <a:r>
              <a:rPr lang="it-IT" err="1">
                <a:latin typeface="Aptos" panose="020B0004020202020204" pitchFamily="34" charset="0"/>
              </a:rPr>
              <a:t>identifier</a:t>
            </a:r>
            <a:r>
              <a:rPr lang="it-IT">
                <a:latin typeface="Aptos" panose="020B0004020202020204" pitchFamily="34" charset="0"/>
              </a:rPr>
              <a:t> are </a:t>
            </a:r>
            <a:r>
              <a:rPr lang="it-IT" err="1">
                <a:latin typeface="Aptos" panose="020B0004020202020204" pitchFamily="34" charset="0"/>
              </a:rPr>
              <a:t>attributes</a:t>
            </a:r>
            <a:r>
              <a:rPr lang="it-IT">
                <a:latin typeface="Aptos" panose="020B0004020202020204" pitchFamily="34" charset="0"/>
              </a:rPr>
              <a:t> </a:t>
            </a:r>
            <a:r>
              <a:rPr lang="it-IT" err="1">
                <a:latin typeface="Aptos" panose="020B0004020202020204" pitchFamily="34" charset="0"/>
              </a:rPr>
              <a:t>that</a:t>
            </a:r>
            <a:r>
              <a:rPr lang="it-IT">
                <a:latin typeface="Aptos" panose="020B0004020202020204" pitchFamily="34" charset="0"/>
              </a:rPr>
              <a:t> can be </a:t>
            </a:r>
            <a:r>
              <a:rPr lang="it-IT" err="1">
                <a:latin typeface="Aptos" panose="020B0004020202020204" pitchFamily="34" charset="0"/>
              </a:rPr>
              <a:t>joined</a:t>
            </a:r>
            <a:r>
              <a:rPr lang="it-IT">
                <a:latin typeface="Aptos" panose="020B0004020202020204" pitchFamily="34" charset="0"/>
              </a:rPr>
              <a:t> with </a:t>
            </a:r>
            <a:r>
              <a:rPr lang="it-IT" err="1">
                <a:latin typeface="Aptos" panose="020B0004020202020204" pitchFamily="34" charset="0"/>
              </a:rPr>
              <a:t>external</a:t>
            </a:r>
            <a:r>
              <a:rPr lang="it-IT">
                <a:latin typeface="Aptos" panose="020B0004020202020204" pitchFamily="34" charset="0"/>
              </a:rPr>
              <a:t> information to </a:t>
            </a:r>
            <a:r>
              <a:rPr lang="it-IT" err="1">
                <a:latin typeface="Aptos" panose="020B0004020202020204" pitchFamily="34" charset="0"/>
              </a:rPr>
              <a:t>identify</a:t>
            </a:r>
            <a:r>
              <a:rPr lang="it-IT">
                <a:latin typeface="Aptos" panose="020B0004020202020204" pitchFamily="34" charset="0"/>
              </a:rPr>
              <a:t> an </a:t>
            </a:r>
            <a:r>
              <a:rPr lang="it-IT" err="1">
                <a:latin typeface="Aptos" panose="020B0004020202020204" pitchFamily="34" charset="0"/>
              </a:rPr>
              <a:t>individual</a:t>
            </a:r>
            <a:r>
              <a:rPr lang="it-IT">
                <a:latin typeface="Aptos" panose="020B0004020202020204" pitchFamily="34" charset="0"/>
              </a:rPr>
              <a:t> record. In </a:t>
            </a:r>
            <a:r>
              <a:rPr lang="it-IT" err="1">
                <a:latin typeface="Aptos" panose="020B0004020202020204" pitchFamily="34" charset="0"/>
              </a:rPr>
              <a:t>order</a:t>
            </a:r>
            <a:r>
              <a:rPr lang="it-IT">
                <a:latin typeface="Aptos" panose="020B0004020202020204" pitchFamily="34" charset="0"/>
              </a:rPr>
              <a:t> to </a:t>
            </a:r>
            <a:r>
              <a:rPr lang="it-IT" err="1">
                <a:latin typeface="Aptos" panose="020B0004020202020204" pitchFamily="34" charset="0"/>
              </a:rPr>
              <a:t>protect</a:t>
            </a:r>
            <a:r>
              <a:rPr lang="it-IT">
                <a:latin typeface="Aptos" panose="020B0004020202020204" pitchFamily="34" charset="0"/>
              </a:rPr>
              <a:t> </a:t>
            </a:r>
            <a:r>
              <a:rPr lang="it-IT" err="1">
                <a:latin typeface="Aptos" panose="020B0004020202020204" pitchFamily="34" charset="0"/>
              </a:rPr>
              <a:t>individual</a:t>
            </a:r>
            <a:r>
              <a:rPr lang="it-IT">
                <a:latin typeface="Aptos" panose="020B0004020202020204" pitchFamily="34" charset="0"/>
              </a:rPr>
              <a:t> privacy Explicit </a:t>
            </a:r>
            <a:r>
              <a:rPr lang="it-IT" err="1">
                <a:latin typeface="Aptos" panose="020B0004020202020204" pitchFamily="34" charset="0"/>
              </a:rPr>
              <a:t>identifier</a:t>
            </a:r>
            <a:r>
              <a:rPr lang="it-IT">
                <a:latin typeface="Aptos" panose="020B0004020202020204" pitchFamily="34" charset="0"/>
              </a:rPr>
              <a:t> must be </a:t>
            </a:r>
            <a:r>
              <a:rPr lang="it-IT" err="1">
                <a:latin typeface="Aptos" panose="020B0004020202020204" pitchFamily="34" charset="0"/>
              </a:rPr>
              <a:t>anonymized</a:t>
            </a:r>
            <a:r>
              <a:rPr lang="it-IT">
                <a:latin typeface="Aptos" panose="020B0004020202020204" pitchFamily="34" charset="0"/>
              </a:rPr>
              <a:t>:</a:t>
            </a:r>
          </a:p>
          <a:p>
            <a:endParaRPr lang="it-IT">
              <a:latin typeface="Aptos" panose="020B0004020202020204" pitchFamily="34" charset="0"/>
            </a:endParaRPr>
          </a:p>
          <a:p>
            <a:pPr marL="285750" indent="-285750">
              <a:buFont typeface="Arial"/>
              <a:buChar char="•"/>
            </a:pPr>
            <a:r>
              <a:rPr lang="it-IT" err="1">
                <a:latin typeface="Aptos" panose="020B0004020202020204" pitchFamily="34" charset="0"/>
              </a:rPr>
              <a:t>Numerical</a:t>
            </a:r>
            <a:r>
              <a:rPr lang="it-IT">
                <a:latin typeface="Aptos" panose="020B0004020202020204" pitchFamily="34" charset="0"/>
              </a:rPr>
              <a:t> </a:t>
            </a:r>
            <a:r>
              <a:rPr lang="it-IT" err="1">
                <a:latin typeface="Aptos" panose="020B0004020202020204" pitchFamily="34" charset="0"/>
              </a:rPr>
              <a:t>attributes</a:t>
            </a:r>
            <a:r>
              <a:rPr lang="it-IT">
                <a:latin typeface="Aptos" panose="020B0004020202020204" pitchFamily="34" charset="0"/>
              </a:rPr>
              <a:t> with Range or Mean</a:t>
            </a:r>
          </a:p>
          <a:p>
            <a:pPr marL="285750" indent="-285750">
              <a:buFont typeface="Arial"/>
              <a:buChar char="•"/>
            </a:pPr>
            <a:endParaRPr lang="it-IT">
              <a:latin typeface="Aptos" panose="020B0004020202020204" pitchFamily="34" charset="0"/>
            </a:endParaRPr>
          </a:p>
          <a:p>
            <a:pPr marL="285750" indent="-285750">
              <a:buFont typeface="Arial"/>
              <a:buChar char="•"/>
            </a:pPr>
            <a:r>
              <a:rPr lang="it-IT" err="1">
                <a:latin typeface="Aptos" panose="020B0004020202020204" pitchFamily="34" charset="0"/>
              </a:rPr>
              <a:t>Categorical</a:t>
            </a:r>
            <a:r>
              <a:rPr lang="it-IT">
                <a:latin typeface="Aptos" panose="020B0004020202020204" pitchFamily="34" charset="0"/>
              </a:rPr>
              <a:t> </a:t>
            </a:r>
            <a:r>
              <a:rPr lang="it-IT" err="1">
                <a:latin typeface="Aptos" panose="020B0004020202020204" pitchFamily="34" charset="0"/>
              </a:rPr>
              <a:t>attributes</a:t>
            </a:r>
            <a:r>
              <a:rPr lang="it-IT">
                <a:latin typeface="Aptos" panose="020B0004020202020204" pitchFamily="34" charset="0"/>
              </a:rPr>
              <a:t> with </a:t>
            </a:r>
            <a:r>
              <a:rPr lang="it-IT" err="1">
                <a:latin typeface="Aptos" panose="020B0004020202020204" pitchFamily="34" charset="0"/>
              </a:rPr>
              <a:t>generalizitation</a:t>
            </a:r>
            <a:endParaRPr lang="it-IT">
              <a:latin typeface="Aptos" panose="020B0004020202020204" pitchFamily="34" charset="0"/>
            </a:endParaRPr>
          </a:p>
        </p:txBody>
      </p:sp>
      <p:pic>
        <p:nvPicPr>
          <p:cNvPr id="16" name="Immagine 15">
            <a:extLst>
              <a:ext uri="{FF2B5EF4-FFF2-40B4-BE49-F238E27FC236}">
                <a16:creationId xmlns:a16="http://schemas.microsoft.com/office/drawing/2014/main" id="{83052F5A-AA90-4C06-B06F-714755179DC7}"/>
              </a:ext>
            </a:extLst>
          </p:cNvPr>
          <p:cNvPicPr>
            <a:picLocks noChangeAspect="1"/>
          </p:cNvPicPr>
          <p:nvPr/>
        </p:nvPicPr>
        <p:blipFill rotWithShape="1">
          <a:blip r:embed="rId4"/>
          <a:srcRect b="31178"/>
          <a:stretch/>
        </p:blipFill>
        <p:spPr>
          <a:xfrm>
            <a:off x="5148652" y="2084614"/>
            <a:ext cx="6607943" cy="2688771"/>
          </a:xfrm>
          <a:prstGeom prst="rect">
            <a:avLst/>
          </a:prstGeom>
        </p:spPr>
      </p:pic>
      <p:sp>
        <p:nvSpPr>
          <p:cNvPr id="2" name="Rettangolo con angoli arrotondati 1">
            <a:extLst>
              <a:ext uri="{FF2B5EF4-FFF2-40B4-BE49-F238E27FC236}">
                <a16:creationId xmlns:a16="http://schemas.microsoft.com/office/drawing/2014/main" id="{4913E4BB-2E74-535B-4191-C4C91A703688}"/>
              </a:ext>
            </a:extLst>
          </p:cNvPr>
          <p:cNvSpPr/>
          <p:nvPr/>
        </p:nvSpPr>
        <p:spPr>
          <a:xfrm>
            <a:off x="5152029" y="2172268"/>
            <a:ext cx="2195014" cy="307074"/>
          </a:xfrm>
          <a:prstGeom prst="round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con angoli arrotondati 5">
            <a:extLst>
              <a:ext uri="{FF2B5EF4-FFF2-40B4-BE49-F238E27FC236}">
                <a16:creationId xmlns:a16="http://schemas.microsoft.com/office/drawing/2014/main" id="{5313F590-3C01-B87B-2201-6021882C9D59}"/>
              </a:ext>
            </a:extLst>
          </p:cNvPr>
          <p:cNvSpPr/>
          <p:nvPr/>
        </p:nvSpPr>
        <p:spPr>
          <a:xfrm>
            <a:off x="8362378" y="2172267"/>
            <a:ext cx="3295081" cy="307074"/>
          </a:xfrm>
          <a:prstGeom prst="round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26736A47-27F5-BE90-8911-BDE395AF495F}"/>
              </a:ext>
            </a:extLst>
          </p:cNvPr>
          <p:cNvSpPr/>
          <p:nvPr/>
        </p:nvSpPr>
        <p:spPr>
          <a:xfrm>
            <a:off x="7401982" y="2172267"/>
            <a:ext cx="905457" cy="307074"/>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DD689734-63E0-7E1B-71B5-AFB7821B6C02}"/>
              </a:ext>
            </a:extLst>
          </p:cNvPr>
          <p:cNvSpPr/>
          <p:nvPr/>
        </p:nvSpPr>
        <p:spPr>
          <a:xfrm>
            <a:off x="5148652" y="5161805"/>
            <a:ext cx="167013" cy="146136"/>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98EAAC53-12ED-F8B3-5396-2855C5A248F3}"/>
              </a:ext>
            </a:extLst>
          </p:cNvPr>
          <p:cNvSpPr/>
          <p:nvPr/>
        </p:nvSpPr>
        <p:spPr>
          <a:xfrm>
            <a:off x="5169528" y="5558462"/>
            <a:ext cx="167013" cy="14613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7DADA5AA-CE1D-783A-6F3A-983CD3727FA5}"/>
              </a:ext>
            </a:extLst>
          </p:cNvPr>
          <p:cNvSpPr txBox="1"/>
          <p:nvPr/>
        </p:nvSpPr>
        <p:spPr>
          <a:xfrm>
            <a:off x="5315666" y="5089543"/>
            <a:ext cx="1680575"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l">
              <a:buNone/>
            </a:pPr>
            <a:r>
              <a:rPr lang="it-IT" sz="1200" b="1" i="1" err="1">
                <a:solidFill>
                  <a:srgbClr val="7030A0"/>
                </a:solidFill>
                <a:latin typeface="Fira Sans"/>
                <a:ea typeface="+mn-lt"/>
                <a:cs typeface="+mn-lt"/>
              </a:rPr>
              <a:t>Categorical</a:t>
            </a:r>
            <a:endParaRPr lang="it-IT" sz="1200" b="1" i="1">
              <a:solidFill>
                <a:srgbClr val="7030A0"/>
              </a:solidFill>
              <a:latin typeface="Fira Sans"/>
              <a:ea typeface="+mn-lt"/>
              <a:cs typeface="+mn-lt"/>
            </a:endParaRPr>
          </a:p>
        </p:txBody>
      </p:sp>
      <p:sp>
        <p:nvSpPr>
          <p:cNvPr id="13" name="CasellaDiTesto 12">
            <a:extLst>
              <a:ext uri="{FF2B5EF4-FFF2-40B4-BE49-F238E27FC236}">
                <a16:creationId xmlns:a16="http://schemas.microsoft.com/office/drawing/2014/main" id="{2E0E53B1-246F-24F5-8A26-10B2A078FFE8}"/>
              </a:ext>
            </a:extLst>
          </p:cNvPr>
          <p:cNvSpPr txBox="1"/>
          <p:nvPr/>
        </p:nvSpPr>
        <p:spPr>
          <a:xfrm>
            <a:off x="5367858" y="5486201"/>
            <a:ext cx="1680575"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l">
              <a:buNone/>
            </a:pPr>
            <a:r>
              <a:rPr lang="it-IT" sz="1200" b="1" i="1" err="1">
                <a:solidFill>
                  <a:srgbClr val="FFC000"/>
                </a:solidFill>
                <a:latin typeface="Fira Sans"/>
                <a:ea typeface="+mn-lt"/>
                <a:cs typeface="+mn-lt"/>
              </a:rPr>
              <a:t>Numerical</a:t>
            </a:r>
            <a:endParaRPr lang="it-IT" err="1">
              <a:solidFill>
                <a:srgbClr val="FFC000"/>
              </a:solidFill>
            </a:endParaRPr>
          </a:p>
        </p:txBody>
      </p:sp>
    </p:spTree>
    <p:extLst>
      <p:ext uri="{BB962C8B-B14F-4D97-AF65-F5344CB8AC3E}">
        <p14:creationId xmlns:p14="http://schemas.microsoft.com/office/powerpoint/2010/main" val="395902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i Office">
  <a:themeElements>
    <a:clrScheme name="UniGe">
      <a:dk1>
        <a:srgbClr val="262626"/>
      </a:dk1>
      <a:lt1>
        <a:srgbClr val="FFFFFF"/>
      </a:lt1>
      <a:dk2>
        <a:srgbClr val="44546A"/>
      </a:dk2>
      <a:lt2>
        <a:srgbClr val="E7E6E6"/>
      </a:lt2>
      <a:accent1>
        <a:srgbClr val="1A9BFC"/>
      </a:accent1>
      <a:accent2>
        <a:srgbClr val="1A9BFC"/>
      </a:accent2>
      <a:accent3>
        <a:srgbClr val="1A9BFC"/>
      </a:accent3>
      <a:accent4>
        <a:srgbClr val="1A9BFC"/>
      </a:accent4>
      <a:accent5>
        <a:srgbClr val="1A9BFC"/>
      </a:accent5>
      <a:accent6>
        <a:srgbClr val="002677"/>
      </a:accent6>
      <a:hlink>
        <a:srgbClr val="1A9BFC"/>
      </a:hlink>
      <a:folHlink>
        <a:srgbClr val="00D7FC"/>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marL="0" indent="0" algn="l">
          <a:buNone/>
          <a:defRPr sz="1050" b="0" i="1" dirty="0" smtClean="0">
            <a:latin typeface="Fira Sans" panose="020B0503050000020004" pitchFamily="34" charset="0"/>
          </a:defRPr>
        </a:defPPr>
      </a:lstStyle>
    </a:txDef>
  </a:objectDefaults>
  <a:extraClrSchemeLst/>
  <a:extLst>
    <a:ext uri="{05A4C25C-085E-4340-85A3-A5531E510DB2}">
      <thm15:themeFamily xmlns:thm15="http://schemas.microsoft.com/office/thememl/2012/main" name="Template Unige" id="{6FEE4D7F-0407-D44E-8919-9B8AFB4BF6AE}" vid="{375E3ADD-B494-DD43-A2CA-B6A6E91933CD}"/>
    </a:ext>
  </a:extLst>
</a:theme>
</file>

<file path=ppt/theme/theme2.xml><?xml version="1.0" encoding="utf-8"?>
<a:theme xmlns:a="http://schemas.openxmlformats.org/drawingml/2006/main" name="1_Tema di Office">
  <a:themeElements>
    <a:clrScheme name="UniGe">
      <a:dk1>
        <a:srgbClr val="262626"/>
      </a:dk1>
      <a:lt1>
        <a:srgbClr val="FFFFFF"/>
      </a:lt1>
      <a:dk2>
        <a:srgbClr val="44546A"/>
      </a:dk2>
      <a:lt2>
        <a:srgbClr val="E7E6E6"/>
      </a:lt2>
      <a:accent1>
        <a:srgbClr val="1A9BFC"/>
      </a:accent1>
      <a:accent2>
        <a:srgbClr val="1A9BFC"/>
      </a:accent2>
      <a:accent3>
        <a:srgbClr val="1A9BFC"/>
      </a:accent3>
      <a:accent4>
        <a:srgbClr val="1A9BFC"/>
      </a:accent4>
      <a:accent5>
        <a:srgbClr val="1A9BFC"/>
      </a:accent5>
      <a:accent6>
        <a:srgbClr val="002677"/>
      </a:accent6>
      <a:hlink>
        <a:srgbClr val="1A9BFC"/>
      </a:hlink>
      <a:folHlink>
        <a:srgbClr val="00D7FC"/>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A9BFC"/>
        </a:solidFill>
        <a:ln>
          <a:noFill/>
        </a:ln>
        <a:effectLst>
          <a:innerShdw blurRad="63500" dist="50800" dir="13500000">
            <a:prstClr val="black">
              <a:alpha val="50000"/>
            </a:prstClr>
          </a:innerShdw>
        </a:effectLst>
      </a:spPr>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marL="0" marR="0" indent="0" algn="ctr" defTabSz="914400" rtl="0" eaLnBrk="1" fontAlgn="auto" latinLnBrk="0" hangingPunct="1">
          <a:lnSpc>
            <a:spcPct val="100000"/>
          </a:lnSpc>
          <a:spcBef>
            <a:spcPts val="0"/>
          </a:spcBef>
          <a:spcAft>
            <a:spcPts val="0"/>
          </a:spcAft>
          <a:buClrTx/>
          <a:buSzTx/>
          <a:buFontTx/>
          <a:buNone/>
          <a:tabLst/>
          <a:defRPr kumimoji="0" sz="3200" b="0" i="1" u="none" strike="noStrike" kern="1200" cap="none" spc="0" normalizeH="0" baseline="0" noProof="0" dirty="0" smtClean="0">
            <a:ln>
              <a:noFill/>
            </a:ln>
            <a:solidFill>
              <a:srgbClr val="FFFFFF"/>
            </a:solidFill>
            <a:effectLst/>
            <a:uLnTx/>
            <a:uFillTx/>
            <a:latin typeface="Fira Sans Medium" panose="020B0503050000020004" pitchFamily="34" charset="0"/>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91440" tIns="45720" rIns="91440" bIns="45720" rtlCol="0" anchor="ctr">
        <a:normAutofit/>
      </a:bodyPr>
      <a:lstStyle>
        <a:defPPr marL="0" indent="0" algn="l">
          <a:buNone/>
          <a:defRPr sz="1050" b="0" i="1" dirty="0" smtClean="0">
            <a:latin typeface="Fira Sans" panose="020B0503050000020004" pitchFamily="34" charset="0"/>
          </a:defRPr>
        </a:defPPr>
      </a:lstStyle>
    </a:txDef>
  </a:objectDefaults>
  <a:extraClrSchemeLst/>
  <a:extLst>
    <a:ext uri="{05A4C25C-085E-4340-85A3-A5531E510DB2}">
      <thm15:themeFamily xmlns:thm15="http://schemas.microsoft.com/office/thememl/2012/main" name="Template Unige" id="{6FEE4D7F-0407-D44E-8919-9B8AFB4BF6AE}" vid="{375E3ADD-B494-DD43-A2CA-B6A6E91933CD}"/>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DF72775489E9164B81439ACAF564CE63" ma:contentTypeVersion="16" ma:contentTypeDescription="Creare un nuovo documento." ma:contentTypeScope="" ma:versionID="13f1c2069969cea5f768750bcbf5a086">
  <xsd:schema xmlns:xsd="http://www.w3.org/2001/XMLSchema" xmlns:xs="http://www.w3.org/2001/XMLSchema" xmlns:p="http://schemas.microsoft.com/office/2006/metadata/properties" xmlns:ns3="8d607472-a1fb-43a0-a893-5cf19805165f" xmlns:ns4="612642b2-4cac-4d8e-a08a-0d85a88a47d5" targetNamespace="http://schemas.microsoft.com/office/2006/metadata/properties" ma:root="true" ma:fieldsID="665994b70a39fc5bc60ae4bff2d26c9a" ns3:_="" ns4:_="">
    <xsd:import namespace="8d607472-a1fb-43a0-a893-5cf19805165f"/>
    <xsd:import namespace="612642b2-4cac-4d8e-a08a-0d85a88a47d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_activity" minOccurs="0"/>
                <xsd:element ref="ns4:MediaServiceOCR" minOccurs="0"/>
                <xsd:element ref="ns4:MediaServiceDateTaken" minOccurs="0"/>
                <xsd:element ref="ns4:MediaLengthInSeconds" minOccurs="0"/>
                <xsd:element ref="ns4:MediaServiceLocation"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607472-a1fb-43a0-a893-5cf19805165f"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SharingHintHash" ma:index="10" nillable="true" ma:displayName="Hash suggerimento condivisione"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2642b2-4cac-4d8e-a08a-0d85a88a47d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612642b2-4cac-4d8e-a08a-0d85a88a47d5" xsi:nil="true"/>
  </documentManagement>
</p:properties>
</file>

<file path=customXml/itemProps1.xml><?xml version="1.0" encoding="utf-8"?>
<ds:datastoreItem xmlns:ds="http://schemas.openxmlformats.org/officeDocument/2006/customXml" ds:itemID="{504526B0-A2F3-40B2-A387-49C07750110B}">
  <ds:schemaRefs>
    <ds:schemaRef ds:uri="http://schemas.microsoft.com/sharepoint/v3/contenttype/forms"/>
  </ds:schemaRefs>
</ds:datastoreItem>
</file>

<file path=customXml/itemProps2.xml><?xml version="1.0" encoding="utf-8"?>
<ds:datastoreItem xmlns:ds="http://schemas.openxmlformats.org/officeDocument/2006/customXml" ds:itemID="{60CC1EB7-C6A9-432C-BE1B-361D36C77AA5}">
  <ds:schemaRefs>
    <ds:schemaRef ds:uri="612642b2-4cac-4d8e-a08a-0d85a88a47d5"/>
    <ds:schemaRef ds:uri="8d607472-a1fb-43a0-a893-5cf19805165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36787F0-A46A-4CC2-BEDB-A048888A002B}">
  <ds:schemaRefs>
    <ds:schemaRef ds:uri="http://www.w3.org/XML/1998/namespace"/>
    <ds:schemaRef ds:uri="http://schemas.microsoft.com/office/2006/documentManagement/types"/>
    <ds:schemaRef ds:uri="http://schemas.microsoft.com/office/infopath/2007/PartnerControls"/>
    <ds:schemaRef ds:uri="http://purl.org/dc/elements/1.1/"/>
    <ds:schemaRef ds:uri="612642b2-4cac-4d8e-a08a-0d85a88a47d5"/>
    <ds:schemaRef ds:uri="http://schemas.microsoft.com/office/2006/metadata/properties"/>
    <ds:schemaRef ds:uri="8d607472-a1fb-43a0-a893-5cf19805165f"/>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UniGe_presentazione</Template>
  <TotalTime>2</TotalTime>
  <Words>1809</Words>
  <Application>Microsoft Office PowerPoint</Application>
  <PresentationFormat>Widescreen</PresentationFormat>
  <Paragraphs>216</Paragraphs>
  <Slides>23</Slides>
  <Notes>23</Notes>
  <HiddenSlides>0</HiddenSlides>
  <MMClips>0</MMClips>
  <ScaleCrop>false</ScaleCrop>
  <HeadingPairs>
    <vt:vector size="6" baseType="variant">
      <vt:variant>
        <vt:lpstr>Caratteri utilizzati</vt:lpstr>
      </vt:variant>
      <vt:variant>
        <vt:i4>11</vt:i4>
      </vt:variant>
      <vt:variant>
        <vt:lpstr>Tema</vt:lpstr>
      </vt:variant>
      <vt:variant>
        <vt:i4>2</vt:i4>
      </vt:variant>
      <vt:variant>
        <vt:lpstr>Titoli diapositive</vt:lpstr>
      </vt:variant>
      <vt:variant>
        <vt:i4>23</vt:i4>
      </vt:variant>
    </vt:vector>
  </HeadingPairs>
  <TitlesOfParts>
    <vt:vector size="36" baseType="lpstr">
      <vt:lpstr>Poppins Black</vt:lpstr>
      <vt:lpstr>Times New Roman</vt:lpstr>
      <vt:lpstr>Cambria Math</vt:lpstr>
      <vt:lpstr>Fira Sans</vt:lpstr>
      <vt:lpstr>Bodoni MT</vt:lpstr>
      <vt:lpstr>Arial</vt:lpstr>
      <vt:lpstr>Calibri</vt:lpstr>
      <vt:lpstr>Aptos</vt:lpstr>
      <vt:lpstr>Fira Sans Medium</vt:lpstr>
      <vt:lpstr>Verdana</vt:lpstr>
      <vt:lpstr>Roboto Slab</vt:lpstr>
      <vt:lpstr>Tema di Office</vt:lpstr>
      <vt:lpstr>1_Tema di Office</vt:lpstr>
      <vt:lpstr>Mondrian Multidimensional K-Anonymity  Data Protection &amp; Privacy Computer Engineering</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Andamento iscritti, immatricolati e laureati per ogni ateneo Italiano</dc:title>
  <dc:subject/>
  <dc:creator>Umberto Agretti</dc:creator>
  <cp:keywords/>
  <dc:description/>
  <cp:lastModifiedBy>Bianca Perasso</cp:lastModifiedBy>
  <cp:revision>2</cp:revision>
  <cp:lastPrinted>2019-04-15T13:03:12Z</cp:lastPrinted>
  <dcterms:created xsi:type="dcterms:W3CDTF">2021-07-25T14:29:43Z</dcterms:created>
  <dcterms:modified xsi:type="dcterms:W3CDTF">2024-07-25T08:20:18Z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0x010100DF72775489E9164B81439ACAF564CE63</vt:lpwstr>
  </property>
</Properties>
</file>